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306" r:id="rId3"/>
    <p:sldId id="301" r:id="rId4"/>
    <p:sldId id="309" r:id="rId5"/>
    <p:sldId id="310" r:id="rId6"/>
    <p:sldId id="31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8" d="100"/>
          <a:sy n="48" d="100"/>
        </p:scale>
        <p:origin x="1182" y="4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D67409B-C8A4-405B-B78C-8C7503610B1C}"/>
              </a:ext>
            </a:extLst>
          </p:cNvPr>
          <p:cNvSpPr txBox="1"/>
          <p:nvPr/>
        </p:nvSpPr>
        <p:spPr>
          <a:xfrm>
            <a:off x="1313765" y="317485"/>
            <a:ext cx="3877985" cy="92837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自転車から</a:t>
            </a:r>
            <a:endParaRPr lang="en-US" altLang="ja-JP" sz="12000" b="1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降りて通行</a:t>
            </a:r>
            <a:endParaRPr kumimoji="1" lang="ja-JP" altLang="en-US" sz="12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7F2EB699-0CB2-40E0-B746-5695F68EB80E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BB47FFD-92E6-47E7-98EC-D8ECB0C866E9}"/>
              </a:ext>
            </a:extLst>
          </p:cNvPr>
          <p:cNvGrpSpPr/>
          <p:nvPr/>
        </p:nvGrpSpPr>
        <p:grpSpPr>
          <a:xfrm>
            <a:off x="439271" y="1963271"/>
            <a:ext cx="5979458" cy="5979458"/>
            <a:chOff x="2187388" y="663388"/>
            <a:chExt cx="5531224" cy="5531224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E30AD3F-CDF9-437E-A2A3-EAA59A502085}"/>
                </a:ext>
              </a:extLst>
            </p:cNvPr>
            <p:cNvGrpSpPr/>
            <p:nvPr/>
          </p:nvGrpSpPr>
          <p:grpSpPr>
            <a:xfrm>
              <a:off x="2501153" y="977153"/>
              <a:ext cx="4903694" cy="4903694"/>
              <a:chOff x="2501153" y="977153"/>
              <a:chExt cx="4903694" cy="4903694"/>
            </a:xfrm>
            <a:solidFill>
              <a:schemeClr val="bg1">
                <a:lumMod val="50000"/>
              </a:schemeClr>
            </a:solidFill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6EAA70D1-2CE5-4078-BA3E-DDAB3D5C4105}"/>
                  </a:ext>
                </a:extLst>
              </p:cNvPr>
              <p:cNvSpPr/>
              <p:nvPr/>
            </p:nvSpPr>
            <p:spPr>
              <a:xfrm>
                <a:off x="2501153" y="977153"/>
                <a:ext cx="4903694" cy="4903694"/>
              </a:xfrm>
              <a:custGeom>
                <a:avLst/>
                <a:gdLst>
                  <a:gd name="connsiteX0" fmla="*/ 2451847 w 4903694"/>
                  <a:gd name="connsiteY0" fmla="*/ 0 h 4903694"/>
                  <a:gd name="connsiteX1" fmla="*/ 2457243 w 4903694"/>
                  <a:gd name="connsiteY1" fmla="*/ 273 h 4903694"/>
                  <a:gd name="connsiteX2" fmla="*/ 2475243 w 4903694"/>
                  <a:gd name="connsiteY2" fmla="*/ 2214308 h 4903694"/>
                  <a:gd name="connsiteX3" fmla="*/ 2924779 w 4903694"/>
                  <a:gd name="connsiteY3" fmla="*/ 46577 h 4903694"/>
                  <a:gd name="connsiteX4" fmla="*/ 2935457 w 4903694"/>
                  <a:gd name="connsiteY4" fmla="*/ 48207 h 4903694"/>
                  <a:gd name="connsiteX5" fmla="*/ 2521133 w 4903694"/>
                  <a:gd name="connsiteY5" fmla="*/ 2223435 h 4903694"/>
                  <a:gd name="connsiteX6" fmla="*/ 3384993 w 4903694"/>
                  <a:gd name="connsiteY6" fmla="*/ 184910 h 4903694"/>
                  <a:gd name="connsiteX7" fmla="*/ 3395134 w 4903694"/>
                  <a:gd name="connsiteY7" fmla="*/ 188622 h 4903694"/>
                  <a:gd name="connsiteX8" fmla="*/ 2564365 w 4903694"/>
                  <a:gd name="connsiteY8" fmla="*/ 2241342 h 4903694"/>
                  <a:gd name="connsiteX9" fmla="*/ 3809282 w 4903694"/>
                  <a:gd name="connsiteY9" fmla="*/ 410586 h 4903694"/>
                  <a:gd name="connsiteX10" fmla="*/ 3818512 w 4903694"/>
                  <a:gd name="connsiteY10" fmla="*/ 416194 h 4903694"/>
                  <a:gd name="connsiteX11" fmla="*/ 2603269 w 4903694"/>
                  <a:gd name="connsiteY11" fmla="*/ 2267337 h 4903694"/>
                  <a:gd name="connsiteX12" fmla="*/ 4181567 w 4903694"/>
                  <a:gd name="connsiteY12" fmla="*/ 714496 h 4903694"/>
                  <a:gd name="connsiteX13" fmla="*/ 4185565 w 4903694"/>
                  <a:gd name="connsiteY13" fmla="*/ 718129 h 4903694"/>
                  <a:gd name="connsiteX14" fmla="*/ 4189198 w 4903694"/>
                  <a:gd name="connsiteY14" fmla="*/ 722126 h 4903694"/>
                  <a:gd name="connsiteX15" fmla="*/ 2636356 w 4903694"/>
                  <a:gd name="connsiteY15" fmla="*/ 2300424 h 4903694"/>
                  <a:gd name="connsiteX16" fmla="*/ 4487500 w 4903694"/>
                  <a:gd name="connsiteY16" fmla="*/ 1085181 h 4903694"/>
                  <a:gd name="connsiteX17" fmla="*/ 4493107 w 4903694"/>
                  <a:gd name="connsiteY17" fmla="*/ 1094411 h 4903694"/>
                  <a:gd name="connsiteX18" fmla="*/ 2662351 w 4903694"/>
                  <a:gd name="connsiteY18" fmla="*/ 2339328 h 4903694"/>
                  <a:gd name="connsiteX19" fmla="*/ 4715072 w 4903694"/>
                  <a:gd name="connsiteY19" fmla="*/ 1508559 h 4903694"/>
                  <a:gd name="connsiteX20" fmla="*/ 4718784 w 4903694"/>
                  <a:gd name="connsiteY20" fmla="*/ 1518700 h 4903694"/>
                  <a:gd name="connsiteX21" fmla="*/ 2680258 w 4903694"/>
                  <a:gd name="connsiteY21" fmla="*/ 2382560 h 4903694"/>
                  <a:gd name="connsiteX22" fmla="*/ 4855487 w 4903694"/>
                  <a:gd name="connsiteY22" fmla="*/ 1968237 h 4903694"/>
                  <a:gd name="connsiteX23" fmla="*/ 4857117 w 4903694"/>
                  <a:gd name="connsiteY23" fmla="*/ 1978915 h 4903694"/>
                  <a:gd name="connsiteX24" fmla="*/ 2689385 w 4903694"/>
                  <a:gd name="connsiteY24" fmla="*/ 2428450 h 4903694"/>
                  <a:gd name="connsiteX25" fmla="*/ 4903422 w 4903694"/>
                  <a:gd name="connsiteY25" fmla="*/ 2446451 h 4903694"/>
                  <a:gd name="connsiteX26" fmla="*/ 4903694 w 4903694"/>
                  <a:gd name="connsiteY26" fmla="*/ 2451847 h 4903694"/>
                  <a:gd name="connsiteX27" fmla="*/ 4903422 w 4903694"/>
                  <a:gd name="connsiteY27" fmla="*/ 2457243 h 4903694"/>
                  <a:gd name="connsiteX28" fmla="*/ 2689385 w 4903694"/>
                  <a:gd name="connsiteY28" fmla="*/ 2475243 h 4903694"/>
                  <a:gd name="connsiteX29" fmla="*/ 4857117 w 4903694"/>
                  <a:gd name="connsiteY29" fmla="*/ 2924779 h 4903694"/>
                  <a:gd name="connsiteX30" fmla="*/ 4855488 w 4903694"/>
                  <a:gd name="connsiteY30" fmla="*/ 2935457 h 4903694"/>
                  <a:gd name="connsiteX31" fmla="*/ 2680258 w 4903694"/>
                  <a:gd name="connsiteY31" fmla="*/ 2521133 h 4903694"/>
                  <a:gd name="connsiteX32" fmla="*/ 4718784 w 4903694"/>
                  <a:gd name="connsiteY32" fmla="*/ 3384993 h 4903694"/>
                  <a:gd name="connsiteX33" fmla="*/ 4715072 w 4903694"/>
                  <a:gd name="connsiteY33" fmla="*/ 3395134 h 4903694"/>
                  <a:gd name="connsiteX34" fmla="*/ 2662351 w 4903694"/>
                  <a:gd name="connsiteY34" fmla="*/ 2564365 h 4903694"/>
                  <a:gd name="connsiteX35" fmla="*/ 4493108 w 4903694"/>
                  <a:gd name="connsiteY35" fmla="*/ 3809282 h 4903694"/>
                  <a:gd name="connsiteX36" fmla="*/ 4487500 w 4903694"/>
                  <a:gd name="connsiteY36" fmla="*/ 3818512 h 4903694"/>
                  <a:gd name="connsiteX37" fmla="*/ 2636356 w 4903694"/>
                  <a:gd name="connsiteY37" fmla="*/ 2603269 h 4903694"/>
                  <a:gd name="connsiteX38" fmla="*/ 4189198 w 4903694"/>
                  <a:gd name="connsiteY38" fmla="*/ 4181568 h 4903694"/>
                  <a:gd name="connsiteX39" fmla="*/ 4185565 w 4903694"/>
                  <a:gd name="connsiteY39" fmla="*/ 4185565 h 4903694"/>
                  <a:gd name="connsiteX40" fmla="*/ 4181568 w 4903694"/>
                  <a:gd name="connsiteY40" fmla="*/ 4189198 h 4903694"/>
                  <a:gd name="connsiteX41" fmla="*/ 2603269 w 4903694"/>
                  <a:gd name="connsiteY41" fmla="*/ 2636356 h 4903694"/>
                  <a:gd name="connsiteX42" fmla="*/ 3818512 w 4903694"/>
                  <a:gd name="connsiteY42" fmla="*/ 4487500 h 4903694"/>
                  <a:gd name="connsiteX43" fmla="*/ 3809282 w 4903694"/>
                  <a:gd name="connsiteY43" fmla="*/ 4493108 h 4903694"/>
                  <a:gd name="connsiteX44" fmla="*/ 2564365 w 4903694"/>
                  <a:gd name="connsiteY44" fmla="*/ 2662351 h 4903694"/>
                  <a:gd name="connsiteX45" fmla="*/ 3395134 w 4903694"/>
                  <a:gd name="connsiteY45" fmla="*/ 4715072 h 4903694"/>
                  <a:gd name="connsiteX46" fmla="*/ 3384993 w 4903694"/>
                  <a:gd name="connsiteY46" fmla="*/ 4718784 h 4903694"/>
                  <a:gd name="connsiteX47" fmla="*/ 2521133 w 4903694"/>
                  <a:gd name="connsiteY47" fmla="*/ 2680258 h 4903694"/>
                  <a:gd name="connsiteX48" fmla="*/ 2935457 w 4903694"/>
                  <a:gd name="connsiteY48" fmla="*/ 4855487 h 4903694"/>
                  <a:gd name="connsiteX49" fmla="*/ 2924779 w 4903694"/>
                  <a:gd name="connsiteY49" fmla="*/ 4857117 h 4903694"/>
                  <a:gd name="connsiteX50" fmla="*/ 2475243 w 4903694"/>
                  <a:gd name="connsiteY50" fmla="*/ 2689385 h 4903694"/>
                  <a:gd name="connsiteX51" fmla="*/ 2457243 w 4903694"/>
                  <a:gd name="connsiteY51" fmla="*/ 4903422 h 4903694"/>
                  <a:gd name="connsiteX52" fmla="*/ 2451847 w 4903694"/>
                  <a:gd name="connsiteY52" fmla="*/ 4903694 h 4903694"/>
                  <a:gd name="connsiteX53" fmla="*/ 2446451 w 4903694"/>
                  <a:gd name="connsiteY53" fmla="*/ 4903422 h 4903694"/>
                  <a:gd name="connsiteX54" fmla="*/ 2428450 w 4903694"/>
                  <a:gd name="connsiteY54" fmla="*/ 2689385 h 4903694"/>
                  <a:gd name="connsiteX55" fmla="*/ 1978915 w 4903694"/>
                  <a:gd name="connsiteY55" fmla="*/ 4857117 h 4903694"/>
                  <a:gd name="connsiteX56" fmla="*/ 1968237 w 4903694"/>
                  <a:gd name="connsiteY56" fmla="*/ 4855487 h 4903694"/>
                  <a:gd name="connsiteX57" fmla="*/ 2382560 w 4903694"/>
                  <a:gd name="connsiteY57" fmla="*/ 2680258 h 4903694"/>
                  <a:gd name="connsiteX58" fmla="*/ 1518700 w 4903694"/>
                  <a:gd name="connsiteY58" fmla="*/ 4718784 h 4903694"/>
                  <a:gd name="connsiteX59" fmla="*/ 1508559 w 4903694"/>
                  <a:gd name="connsiteY59" fmla="*/ 4715072 h 4903694"/>
                  <a:gd name="connsiteX60" fmla="*/ 2339328 w 4903694"/>
                  <a:gd name="connsiteY60" fmla="*/ 2662351 h 4903694"/>
                  <a:gd name="connsiteX61" fmla="*/ 1094411 w 4903694"/>
                  <a:gd name="connsiteY61" fmla="*/ 4493107 h 4903694"/>
                  <a:gd name="connsiteX62" fmla="*/ 1085181 w 4903694"/>
                  <a:gd name="connsiteY62" fmla="*/ 4487500 h 4903694"/>
                  <a:gd name="connsiteX63" fmla="*/ 2300424 w 4903694"/>
                  <a:gd name="connsiteY63" fmla="*/ 2636356 h 4903694"/>
                  <a:gd name="connsiteX64" fmla="*/ 722126 w 4903694"/>
                  <a:gd name="connsiteY64" fmla="*/ 4189198 h 4903694"/>
                  <a:gd name="connsiteX65" fmla="*/ 718129 w 4903694"/>
                  <a:gd name="connsiteY65" fmla="*/ 4185565 h 4903694"/>
                  <a:gd name="connsiteX66" fmla="*/ 714496 w 4903694"/>
                  <a:gd name="connsiteY66" fmla="*/ 4181567 h 4903694"/>
                  <a:gd name="connsiteX67" fmla="*/ 2267337 w 4903694"/>
                  <a:gd name="connsiteY67" fmla="*/ 2603269 h 4903694"/>
                  <a:gd name="connsiteX68" fmla="*/ 416194 w 4903694"/>
                  <a:gd name="connsiteY68" fmla="*/ 3818512 h 4903694"/>
                  <a:gd name="connsiteX69" fmla="*/ 410586 w 4903694"/>
                  <a:gd name="connsiteY69" fmla="*/ 3809282 h 4903694"/>
                  <a:gd name="connsiteX70" fmla="*/ 2241342 w 4903694"/>
                  <a:gd name="connsiteY70" fmla="*/ 2564365 h 4903694"/>
                  <a:gd name="connsiteX71" fmla="*/ 188622 w 4903694"/>
                  <a:gd name="connsiteY71" fmla="*/ 3395134 h 4903694"/>
                  <a:gd name="connsiteX72" fmla="*/ 184910 w 4903694"/>
                  <a:gd name="connsiteY72" fmla="*/ 3384993 h 4903694"/>
                  <a:gd name="connsiteX73" fmla="*/ 2223435 w 4903694"/>
                  <a:gd name="connsiteY73" fmla="*/ 2521133 h 4903694"/>
                  <a:gd name="connsiteX74" fmla="*/ 48207 w 4903694"/>
                  <a:gd name="connsiteY74" fmla="*/ 2935457 h 4903694"/>
                  <a:gd name="connsiteX75" fmla="*/ 46577 w 4903694"/>
                  <a:gd name="connsiteY75" fmla="*/ 2924778 h 4903694"/>
                  <a:gd name="connsiteX76" fmla="*/ 2214308 w 4903694"/>
                  <a:gd name="connsiteY76" fmla="*/ 2475243 h 4903694"/>
                  <a:gd name="connsiteX77" fmla="*/ 273 w 4903694"/>
                  <a:gd name="connsiteY77" fmla="*/ 2457243 h 4903694"/>
                  <a:gd name="connsiteX78" fmla="*/ 0 w 4903694"/>
                  <a:gd name="connsiteY78" fmla="*/ 2451847 h 4903694"/>
                  <a:gd name="connsiteX79" fmla="*/ 273 w 4903694"/>
                  <a:gd name="connsiteY79" fmla="*/ 2446451 h 4903694"/>
                  <a:gd name="connsiteX80" fmla="*/ 2214308 w 4903694"/>
                  <a:gd name="connsiteY80" fmla="*/ 2428450 h 4903694"/>
                  <a:gd name="connsiteX81" fmla="*/ 46577 w 4903694"/>
                  <a:gd name="connsiteY81" fmla="*/ 1978915 h 4903694"/>
                  <a:gd name="connsiteX82" fmla="*/ 48207 w 4903694"/>
                  <a:gd name="connsiteY82" fmla="*/ 1968237 h 4903694"/>
                  <a:gd name="connsiteX83" fmla="*/ 2223435 w 4903694"/>
                  <a:gd name="connsiteY83" fmla="*/ 2382560 h 4903694"/>
                  <a:gd name="connsiteX84" fmla="*/ 184911 w 4903694"/>
                  <a:gd name="connsiteY84" fmla="*/ 1518701 h 4903694"/>
                  <a:gd name="connsiteX85" fmla="*/ 188622 w 4903694"/>
                  <a:gd name="connsiteY85" fmla="*/ 1508560 h 4903694"/>
                  <a:gd name="connsiteX86" fmla="*/ 2241342 w 4903694"/>
                  <a:gd name="connsiteY86" fmla="*/ 2339328 h 4903694"/>
                  <a:gd name="connsiteX87" fmla="*/ 410587 w 4903694"/>
                  <a:gd name="connsiteY87" fmla="*/ 1094412 h 4903694"/>
                  <a:gd name="connsiteX88" fmla="*/ 416194 w 4903694"/>
                  <a:gd name="connsiteY88" fmla="*/ 1085182 h 4903694"/>
                  <a:gd name="connsiteX89" fmla="*/ 2267337 w 4903694"/>
                  <a:gd name="connsiteY89" fmla="*/ 2300424 h 4903694"/>
                  <a:gd name="connsiteX90" fmla="*/ 714496 w 4903694"/>
                  <a:gd name="connsiteY90" fmla="*/ 722127 h 4903694"/>
                  <a:gd name="connsiteX91" fmla="*/ 718129 w 4903694"/>
                  <a:gd name="connsiteY91" fmla="*/ 718129 h 4903694"/>
                  <a:gd name="connsiteX92" fmla="*/ 722127 w 4903694"/>
                  <a:gd name="connsiteY92" fmla="*/ 714496 h 4903694"/>
                  <a:gd name="connsiteX93" fmla="*/ 2300424 w 4903694"/>
                  <a:gd name="connsiteY93" fmla="*/ 2267337 h 4903694"/>
                  <a:gd name="connsiteX94" fmla="*/ 1085182 w 4903694"/>
                  <a:gd name="connsiteY94" fmla="*/ 416194 h 4903694"/>
                  <a:gd name="connsiteX95" fmla="*/ 1094412 w 4903694"/>
                  <a:gd name="connsiteY95" fmla="*/ 410587 h 4903694"/>
                  <a:gd name="connsiteX96" fmla="*/ 2339328 w 4903694"/>
                  <a:gd name="connsiteY96" fmla="*/ 2241342 h 4903694"/>
                  <a:gd name="connsiteX97" fmla="*/ 1508560 w 4903694"/>
                  <a:gd name="connsiteY97" fmla="*/ 188622 h 4903694"/>
                  <a:gd name="connsiteX98" fmla="*/ 1518701 w 4903694"/>
                  <a:gd name="connsiteY98" fmla="*/ 184911 h 4903694"/>
                  <a:gd name="connsiteX99" fmla="*/ 2382560 w 4903694"/>
                  <a:gd name="connsiteY99" fmla="*/ 2223435 h 4903694"/>
                  <a:gd name="connsiteX100" fmla="*/ 1968237 w 4903694"/>
                  <a:gd name="connsiteY100" fmla="*/ 48207 h 4903694"/>
                  <a:gd name="connsiteX101" fmla="*/ 1978915 w 4903694"/>
                  <a:gd name="connsiteY101" fmla="*/ 46577 h 4903694"/>
                  <a:gd name="connsiteX102" fmla="*/ 2428450 w 4903694"/>
                  <a:gd name="connsiteY102" fmla="*/ 2214308 h 4903694"/>
                  <a:gd name="connsiteX103" fmla="*/ 2446451 w 4903694"/>
                  <a:gd name="connsiteY103" fmla="*/ 273 h 4903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4903694" h="4903694">
                    <a:moveTo>
                      <a:pt x="2451847" y="0"/>
                    </a:moveTo>
                    <a:lnTo>
                      <a:pt x="2457243" y="273"/>
                    </a:lnTo>
                    <a:lnTo>
                      <a:pt x="2475243" y="2214308"/>
                    </a:lnTo>
                    <a:lnTo>
                      <a:pt x="2924779" y="46577"/>
                    </a:lnTo>
                    <a:lnTo>
                      <a:pt x="2935457" y="48207"/>
                    </a:lnTo>
                    <a:lnTo>
                      <a:pt x="2521133" y="2223435"/>
                    </a:lnTo>
                    <a:lnTo>
                      <a:pt x="3384993" y="184910"/>
                    </a:lnTo>
                    <a:lnTo>
                      <a:pt x="3395134" y="188622"/>
                    </a:lnTo>
                    <a:lnTo>
                      <a:pt x="2564365" y="2241342"/>
                    </a:lnTo>
                    <a:lnTo>
                      <a:pt x="3809282" y="410586"/>
                    </a:lnTo>
                    <a:lnTo>
                      <a:pt x="3818512" y="416194"/>
                    </a:lnTo>
                    <a:lnTo>
                      <a:pt x="2603269" y="2267337"/>
                    </a:lnTo>
                    <a:lnTo>
                      <a:pt x="4181567" y="714496"/>
                    </a:lnTo>
                    <a:lnTo>
                      <a:pt x="4185565" y="718129"/>
                    </a:lnTo>
                    <a:lnTo>
                      <a:pt x="4189198" y="722126"/>
                    </a:lnTo>
                    <a:lnTo>
                      <a:pt x="2636356" y="2300424"/>
                    </a:lnTo>
                    <a:lnTo>
                      <a:pt x="4487500" y="1085181"/>
                    </a:lnTo>
                    <a:lnTo>
                      <a:pt x="4493107" y="1094411"/>
                    </a:lnTo>
                    <a:lnTo>
                      <a:pt x="2662351" y="2339328"/>
                    </a:lnTo>
                    <a:lnTo>
                      <a:pt x="4715072" y="1508559"/>
                    </a:lnTo>
                    <a:lnTo>
                      <a:pt x="4718784" y="1518700"/>
                    </a:lnTo>
                    <a:lnTo>
                      <a:pt x="2680258" y="2382560"/>
                    </a:lnTo>
                    <a:lnTo>
                      <a:pt x="4855487" y="1968237"/>
                    </a:lnTo>
                    <a:lnTo>
                      <a:pt x="4857117" y="1978915"/>
                    </a:lnTo>
                    <a:lnTo>
                      <a:pt x="2689385" y="2428450"/>
                    </a:lnTo>
                    <a:lnTo>
                      <a:pt x="4903422" y="2446451"/>
                    </a:lnTo>
                    <a:lnTo>
                      <a:pt x="4903694" y="2451847"/>
                    </a:lnTo>
                    <a:lnTo>
                      <a:pt x="4903422" y="2457243"/>
                    </a:lnTo>
                    <a:lnTo>
                      <a:pt x="2689385" y="2475243"/>
                    </a:lnTo>
                    <a:lnTo>
                      <a:pt x="4857117" y="2924779"/>
                    </a:lnTo>
                    <a:lnTo>
                      <a:pt x="4855488" y="2935457"/>
                    </a:lnTo>
                    <a:lnTo>
                      <a:pt x="2680258" y="2521133"/>
                    </a:lnTo>
                    <a:lnTo>
                      <a:pt x="4718784" y="3384993"/>
                    </a:lnTo>
                    <a:lnTo>
                      <a:pt x="4715072" y="3395134"/>
                    </a:lnTo>
                    <a:lnTo>
                      <a:pt x="2662351" y="2564365"/>
                    </a:lnTo>
                    <a:lnTo>
                      <a:pt x="4493108" y="3809282"/>
                    </a:lnTo>
                    <a:lnTo>
                      <a:pt x="4487500" y="3818512"/>
                    </a:lnTo>
                    <a:lnTo>
                      <a:pt x="2636356" y="2603269"/>
                    </a:lnTo>
                    <a:lnTo>
                      <a:pt x="4189198" y="4181568"/>
                    </a:lnTo>
                    <a:lnTo>
                      <a:pt x="4185565" y="4185565"/>
                    </a:lnTo>
                    <a:lnTo>
                      <a:pt x="4181568" y="4189198"/>
                    </a:lnTo>
                    <a:lnTo>
                      <a:pt x="2603269" y="2636356"/>
                    </a:lnTo>
                    <a:lnTo>
                      <a:pt x="3818512" y="4487500"/>
                    </a:lnTo>
                    <a:lnTo>
                      <a:pt x="3809282" y="4493108"/>
                    </a:lnTo>
                    <a:lnTo>
                      <a:pt x="2564365" y="2662351"/>
                    </a:lnTo>
                    <a:lnTo>
                      <a:pt x="3395134" y="4715072"/>
                    </a:lnTo>
                    <a:lnTo>
                      <a:pt x="3384993" y="4718784"/>
                    </a:lnTo>
                    <a:lnTo>
                      <a:pt x="2521133" y="2680258"/>
                    </a:lnTo>
                    <a:lnTo>
                      <a:pt x="2935457" y="4855487"/>
                    </a:lnTo>
                    <a:lnTo>
                      <a:pt x="2924779" y="4857117"/>
                    </a:lnTo>
                    <a:lnTo>
                      <a:pt x="2475243" y="2689385"/>
                    </a:lnTo>
                    <a:lnTo>
                      <a:pt x="2457243" y="4903422"/>
                    </a:lnTo>
                    <a:lnTo>
                      <a:pt x="2451847" y="4903694"/>
                    </a:lnTo>
                    <a:lnTo>
                      <a:pt x="2446451" y="4903422"/>
                    </a:lnTo>
                    <a:lnTo>
                      <a:pt x="2428450" y="2689385"/>
                    </a:lnTo>
                    <a:lnTo>
                      <a:pt x="1978915" y="4857117"/>
                    </a:lnTo>
                    <a:lnTo>
                      <a:pt x="1968237" y="4855487"/>
                    </a:lnTo>
                    <a:lnTo>
                      <a:pt x="2382560" y="2680258"/>
                    </a:lnTo>
                    <a:lnTo>
                      <a:pt x="1518700" y="4718784"/>
                    </a:lnTo>
                    <a:lnTo>
                      <a:pt x="1508559" y="4715072"/>
                    </a:lnTo>
                    <a:lnTo>
                      <a:pt x="2339328" y="2662351"/>
                    </a:lnTo>
                    <a:lnTo>
                      <a:pt x="1094411" y="4493107"/>
                    </a:lnTo>
                    <a:lnTo>
                      <a:pt x="1085181" y="4487500"/>
                    </a:lnTo>
                    <a:lnTo>
                      <a:pt x="2300424" y="2636356"/>
                    </a:lnTo>
                    <a:lnTo>
                      <a:pt x="722126" y="4189198"/>
                    </a:lnTo>
                    <a:lnTo>
                      <a:pt x="718129" y="4185565"/>
                    </a:lnTo>
                    <a:lnTo>
                      <a:pt x="714496" y="4181567"/>
                    </a:lnTo>
                    <a:lnTo>
                      <a:pt x="2267337" y="2603269"/>
                    </a:lnTo>
                    <a:lnTo>
                      <a:pt x="416194" y="3818512"/>
                    </a:lnTo>
                    <a:lnTo>
                      <a:pt x="410586" y="3809282"/>
                    </a:lnTo>
                    <a:lnTo>
                      <a:pt x="2241342" y="2564365"/>
                    </a:lnTo>
                    <a:lnTo>
                      <a:pt x="188622" y="3395134"/>
                    </a:lnTo>
                    <a:lnTo>
                      <a:pt x="184910" y="3384993"/>
                    </a:lnTo>
                    <a:lnTo>
                      <a:pt x="2223435" y="2521133"/>
                    </a:lnTo>
                    <a:lnTo>
                      <a:pt x="48207" y="2935457"/>
                    </a:lnTo>
                    <a:lnTo>
                      <a:pt x="46577" y="2924778"/>
                    </a:lnTo>
                    <a:lnTo>
                      <a:pt x="2214308" y="2475243"/>
                    </a:lnTo>
                    <a:lnTo>
                      <a:pt x="273" y="2457243"/>
                    </a:lnTo>
                    <a:lnTo>
                      <a:pt x="0" y="2451847"/>
                    </a:lnTo>
                    <a:lnTo>
                      <a:pt x="273" y="2446451"/>
                    </a:lnTo>
                    <a:lnTo>
                      <a:pt x="2214308" y="2428450"/>
                    </a:lnTo>
                    <a:lnTo>
                      <a:pt x="46577" y="1978915"/>
                    </a:lnTo>
                    <a:lnTo>
                      <a:pt x="48207" y="1968237"/>
                    </a:lnTo>
                    <a:lnTo>
                      <a:pt x="2223435" y="2382560"/>
                    </a:lnTo>
                    <a:lnTo>
                      <a:pt x="184911" y="1518701"/>
                    </a:lnTo>
                    <a:lnTo>
                      <a:pt x="188622" y="1508560"/>
                    </a:lnTo>
                    <a:lnTo>
                      <a:pt x="2241342" y="2339328"/>
                    </a:lnTo>
                    <a:lnTo>
                      <a:pt x="410587" y="1094412"/>
                    </a:lnTo>
                    <a:lnTo>
                      <a:pt x="416194" y="1085182"/>
                    </a:lnTo>
                    <a:lnTo>
                      <a:pt x="2267337" y="2300424"/>
                    </a:lnTo>
                    <a:lnTo>
                      <a:pt x="714496" y="722127"/>
                    </a:lnTo>
                    <a:lnTo>
                      <a:pt x="718129" y="718129"/>
                    </a:lnTo>
                    <a:lnTo>
                      <a:pt x="722127" y="714496"/>
                    </a:lnTo>
                    <a:lnTo>
                      <a:pt x="2300424" y="2267337"/>
                    </a:lnTo>
                    <a:lnTo>
                      <a:pt x="1085182" y="416194"/>
                    </a:lnTo>
                    <a:lnTo>
                      <a:pt x="1094412" y="410587"/>
                    </a:lnTo>
                    <a:lnTo>
                      <a:pt x="2339328" y="2241342"/>
                    </a:lnTo>
                    <a:lnTo>
                      <a:pt x="1508560" y="188622"/>
                    </a:lnTo>
                    <a:lnTo>
                      <a:pt x="1518701" y="184911"/>
                    </a:lnTo>
                    <a:lnTo>
                      <a:pt x="2382560" y="2223435"/>
                    </a:lnTo>
                    <a:lnTo>
                      <a:pt x="1968237" y="48207"/>
                    </a:lnTo>
                    <a:lnTo>
                      <a:pt x="1978915" y="46577"/>
                    </a:lnTo>
                    <a:lnTo>
                      <a:pt x="2428450" y="2214308"/>
                    </a:lnTo>
                    <a:lnTo>
                      <a:pt x="2446451" y="27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C1D75187-FC55-4AA1-9894-076840F6F3CD}"/>
                  </a:ext>
                </a:extLst>
              </p:cNvPr>
              <p:cNvSpPr/>
              <p:nvPr/>
            </p:nvSpPr>
            <p:spPr>
              <a:xfrm rot="1577863">
                <a:off x="2501153" y="977153"/>
                <a:ext cx="4903694" cy="4903694"/>
              </a:xfrm>
              <a:custGeom>
                <a:avLst/>
                <a:gdLst>
                  <a:gd name="connsiteX0" fmla="*/ 2451847 w 4903694"/>
                  <a:gd name="connsiteY0" fmla="*/ 0 h 4903694"/>
                  <a:gd name="connsiteX1" fmla="*/ 2457243 w 4903694"/>
                  <a:gd name="connsiteY1" fmla="*/ 273 h 4903694"/>
                  <a:gd name="connsiteX2" fmla="*/ 2475243 w 4903694"/>
                  <a:gd name="connsiteY2" fmla="*/ 2214308 h 4903694"/>
                  <a:gd name="connsiteX3" fmla="*/ 2924779 w 4903694"/>
                  <a:gd name="connsiteY3" fmla="*/ 46577 h 4903694"/>
                  <a:gd name="connsiteX4" fmla="*/ 2935457 w 4903694"/>
                  <a:gd name="connsiteY4" fmla="*/ 48207 h 4903694"/>
                  <a:gd name="connsiteX5" fmla="*/ 2521133 w 4903694"/>
                  <a:gd name="connsiteY5" fmla="*/ 2223435 h 4903694"/>
                  <a:gd name="connsiteX6" fmla="*/ 3384993 w 4903694"/>
                  <a:gd name="connsiteY6" fmla="*/ 184910 h 4903694"/>
                  <a:gd name="connsiteX7" fmla="*/ 3395134 w 4903694"/>
                  <a:gd name="connsiteY7" fmla="*/ 188622 h 4903694"/>
                  <a:gd name="connsiteX8" fmla="*/ 2564365 w 4903694"/>
                  <a:gd name="connsiteY8" fmla="*/ 2241342 h 4903694"/>
                  <a:gd name="connsiteX9" fmla="*/ 3809282 w 4903694"/>
                  <a:gd name="connsiteY9" fmla="*/ 410586 h 4903694"/>
                  <a:gd name="connsiteX10" fmla="*/ 3818512 w 4903694"/>
                  <a:gd name="connsiteY10" fmla="*/ 416194 h 4903694"/>
                  <a:gd name="connsiteX11" fmla="*/ 2603269 w 4903694"/>
                  <a:gd name="connsiteY11" fmla="*/ 2267337 h 4903694"/>
                  <a:gd name="connsiteX12" fmla="*/ 4181567 w 4903694"/>
                  <a:gd name="connsiteY12" fmla="*/ 714496 h 4903694"/>
                  <a:gd name="connsiteX13" fmla="*/ 4185565 w 4903694"/>
                  <a:gd name="connsiteY13" fmla="*/ 718129 h 4903694"/>
                  <a:gd name="connsiteX14" fmla="*/ 4189198 w 4903694"/>
                  <a:gd name="connsiteY14" fmla="*/ 722126 h 4903694"/>
                  <a:gd name="connsiteX15" fmla="*/ 2636356 w 4903694"/>
                  <a:gd name="connsiteY15" fmla="*/ 2300424 h 4903694"/>
                  <a:gd name="connsiteX16" fmla="*/ 4487500 w 4903694"/>
                  <a:gd name="connsiteY16" fmla="*/ 1085181 h 4903694"/>
                  <a:gd name="connsiteX17" fmla="*/ 4493107 w 4903694"/>
                  <a:gd name="connsiteY17" fmla="*/ 1094411 h 4903694"/>
                  <a:gd name="connsiteX18" fmla="*/ 2662351 w 4903694"/>
                  <a:gd name="connsiteY18" fmla="*/ 2339328 h 4903694"/>
                  <a:gd name="connsiteX19" fmla="*/ 4715072 w 4903694"/>
                  <a:gd name="connsiteY19" fmla="*/ 1508559 h 4903694"/>
                  <a:gd name="connsiteX20" fmla="*/ 4718784 w 4903694"/>
                  <a:gd name="connsiteY20" fmla="*/ 1518700 h 4903694"/>
                  <a:gd name="connsiteX21" fmla="*/ 2680258 w 4903694"/>
                  <a:gd name="connsiteY21" fmla="*/ 2382560 h 4903694"/>
                  <a:gd name="connsiteX22" fmla="*/ 4855487 w 4903694"/>
                  <a:gd name="connsiteY22" fmla="*/ 1968237 h 4903694"/>
                  <a:gd name="connsiteX23" fmla="*/ 4857117 w 4903694"/>
                  <a:gd name="connsiteY23" fmla="*/ 1978915 h 4903694"/>
                  <a:gd name="connsiteX24" fmla="*/ 2689385 w 4903694"/>
                  <a:gd name="connsiteY24" fmla="*/ 2428450 h 4903694"/>
                  <a:gd name="connsiteX25" fmla="*/ 4903422 w 4903694"/>
                  <a:gd name="connsiteY25" fmla="*/ 2446451 h 4903694"/>
                  <a:gd name="connsiteX26" fmla="*/ 4903694 w 4903694"/>
                  <a:gd name="connsiteY26" fmla="*/ 2451847 h 4903694"/>
                  <a:gd name="connsiteX27" fmla="*/ 4903422 w 4903694"/>
                  <a:gd name="connsiteY27" fmla="*/ 2457243 h 4903694"/>
                  <a:gd name="connsiteX28" fmla="*/ 2689385 w 4903694"/>
                  <a:gd name="connsiteY28" fmla="*/ 2475243 h 4903694"/>
                  <a:gd name="connsiteX29" fmla="*/ 4857117 w 4903694"/>
                  <a:gd name="connsiteY29" fmla="*/ 2924779 h 4903694"/>
                  <a:gd name="connsiteX30" fmla="*/ 4855488 w 4903694"/>
                  <a:gd name="connsiteY30" fmla="*/ 2935457 h 4903694"/>
                  <a:gd name="connsiteX31" fmla="*/ 2680258 w 4903694"/>
                  <a:gd name="connsiteY31" fmla="*/ 2521133 h 4903694"/>
                  <a:gd name="connsiteX32" fmla="*/ 4718784 w 4903694"/>
                  <a:gd name="connsiteY32" fmla="*/ 3384993 h 4903694"/>
                  <a:gd name="connsiteX33" fmla="*/ 4715072 w 4903694"/>
                  <a:gd name="connsiteY33" fmla="*/ 3395134 h 4903694"/>
                  <a:gd name="connsiteX34" fmla="*/ 2662351 w 4903694"/>
                  <a:gd name="connsiteY34" fmla="*/ 2564365 h 4903694"/>
                  <a:gd name="connsiteX35" fmla="*/ 4493108 w 4903694"/>
                  <a:gd name="connsiteY35" fmla="*/ 3809282 h 4903694"/>
                  <a:gd name="connsiteX36" fmla="*/ 4487500 w 4903694"/>
                  <a:gd name="connsiteY36" fmla="*/ 3818512 h 4903694"/>
                  <a:gd name="connsiteX37" fmla="*/ 2636356 w 4903694"/>
                  <a:gd name="connsiteY37" fmla="*/ 2603269 h 4903694"/>
                  <a:gd name="connsiteX38" fmla="*/ 4189198 w 4903694"/>
                  <a:gd name="connsiteY38" fmla="*/ 4181568 h 4903694"/>
                  <a:gd name="connsiteX39" fmla="*/ 4185565 w 4903694"/>
                  <a:gd name="connsiteY39" fmla="*/ 4185565 h 4903694"/>
                  <a:gd name="connsiteX40" fmla="*/ 4181568 w 4903694"/>
                  <a:gd name="connsiteY40" fmla="*/ 4189198 h 4903694"/>
                  <a:gd name="connsiteX41" fmla="*/ 2603269 w 4903694"/>
                  <a:gd name="connsiteY41" fmla="*/ 2636356 h 4903694"/>
                  <a:gd name="connsiteX42" fmla="*/ 3818512 w 4903694"/>
                  <a:gd name="connsiteY42" fmla="*/ 4487500 h 4903694"/>
                  <a:gd name="connsiteX43" fmla="*/ 3809282 w 4903694"/>
                  <a:gd name="connsiteY43" fmla="*/ 4493108 h 4903694"/>
                  <a:gd name="connsiteX44" fmla="*/ 2564365 w 4903694"/>
                  <a:gd name="connsiteY44" fmla="*/ 2662351 h 4903694"/>
                  <a:gd name="connsiteX45" fmla="*/ 3395134 w 4903694"/>
                  <a:gd name="connsiteY45" fmla="*/ 4715072 h 4903694"/>
                  <a:gd name="connsiteX46" fmla="*/ 3384993 w 4903694"/>
                  <a:gd name="connsiteY46" fmla="*/ 4718784 h 4903694"/>
                  <a:gd name="connsiteX47" fmla="*/ 2521133 w 4903694"/>
                  <a:gd name="connsiteY47" fmla="*/ 2680258 h 4903694"/>
                  <a:gd name="connsiteX48" fmla="*/ 2935457 w 4903694"/>
                  <a:gd name="connsiteY48" fmla="*/ 4855487 h 4903694"/>
                  <a:gd name="connsiteX49" fmla="*/ 2924779 w 4903694"/>
                  <a:gd name="connsiteY49" fmla="*/ 4857117 h 4903694"/>
                  <a:gd name="connsiteX50" fmla="*/ 2475243 w 4903694"/>
                  <a:gd name="connsiteY50" fmla="*/ 2689385 h 4903694"/>
                  <a:gd name="connsiteX51" fmla="*/ 2457243 w 4903694"/>
                  <a:gd name="connsiteY51" fmla="*/ 4903422 h 4903694"/>
                  <a:gd name="connsiteX52" fmla="*/ 2451847 w 4903694"/>
                  <a:gd name="connsiteY52" fmla="*/ 4903694 h 4903694"/>
                  <a:gd name="connsiteX53" fmla="*/ 2446451 w 4903694"/>
                  <a:gd name="connsiteY53" fmla="*/ 4903422 h 4903694"/>
                  <a:gd name="connsiteX54" fmla="*/ 2428450 w 4903694"/>
                  <a:gd name="connsiteY54" fmla="*/ 2689385 h 4903694"/>
                  <a:gd name="connsiteX55" fmla="*/ 1978915 w 4903694"/>
                  <a:gd name="connsiteY55" fmla="*/ 4857117 h 4903694"/>
                  <a:gd name="connsiteX56" fmla="*/ 1968237 w 4903694"/>
                  <a:gd name="connsiteY56" fmla="*/ 4855487 h 4903694"/>
                  <a:gd name="connsiteX57" fmla="*/ 2382560 w 4903694"/>
                  <a:gd name="connsiteY57" fmla="*/ 2680258 h 4903694"/>
                  <a:gd name="connsiteX58" fmla="*/ 1518700 w 4903694"/>
                  <a:gd name="connsiteY58" fmla="*/ 4718784 h 4903694"/>
                  <a:gd name="connsiteX59" fmla="*/ 1508559 w 4903694"/>
                  <a:gd name="connsiteY59" fmla="*/ 4715072 h 4903694"/>
                  <a:gd name="connsiteX60" fmla="*/ 2339328 w 4903694"/>
                  <a:gd name="connsiteY60" fmla="*/ 2662351 h 4903694"/>
                  <a:gd name="connsiteX61" fmla="*/ 1094411 w 4903694"/>
                  <a:gd name="connsiteY61" fmla="*/ 4493107 h 4903694"/>
                  <a:gd name="connsiteX62" fmla="*/ 1085181 w 4903694"/>
                  <a:gd name="connsiteY62" fmla="*/ 4487500 h 4903694"/>
                  <a:gd name="connsiteX63" fmla="*/ 2300424 w 4903694"/>
                  <a:gd name="connsiteY63" fmla="*/ 2636356 h 4903694"/>
                  <a:gd name="connsiteX64" fmla="*/ 722126 w 4903694"/>
                  <a:gd name="connsiteY64" fmla="*/ 4189198 h 4903694"/>
                  <a:gd name="connsiteX65" fmla="*/ 718129 w 4903694"/>
                  <a:gd name="connsiteY65" fmla="*/ 4185565 h 4903694"/>
                  <a:gd name="connsiteX66" fmla="*/ 714496 w 4903694"/>
                  <a:gd name="connsiteY66" fmla="*/ 4181567 h 4903694"/>
                  <a:gd name="connsiteX67" fmla="*/ 2267337 w 4903694"/>
                  <a:gd name="connsiteY67" fmla="*/ 2603269 h 4903694"/>
                  <a:gd name="connsiteX68" fmla="*/ 416194 w 4903694"/>
                  <a:gd name="connsiteY68" fmla="*/ 3818512 h 4903694"/>
                  <a:gd name="connsiteX69" fmla="*/ 410586 w 4903694"/>
                  <a:gd name="connsiteY69" fmla="*/ 3809282 h 4903694"/>
                  <a:gd name="connsiteX70" fmla="*/ 2241342 w 4903694"/>
                  <a:gd name="connsiteY70" fmla="*/ 2564365 h 4903694"/>
                  <a:gd name="connsiteX71" fmla="*/ 188622 w 4903694"/>
                  <a:gd name="connsiteY71" fmla="*/ 3395134 h 4903694"/>
                  <a:gd name="connsiteX72" fmla="*/ 184910 w 4903694"/>
                  <a:gd name="connsiteY72" fmla="*/ 3384993 h 4903694"/>
                  <a:gd name="connsiteX73" fmla="*/ 2223435 w 4903694"/>
                  <a:gd name="connsiteY73" fmla="*/ 2521133 h 4903694"/>
                  <a:gd name="connsiteX74" fmla="*/ 48207 w 4903694"/>
                  <a:gd name="connsiteY74" fmla="*/ 2935457 h 4903694"/>
                  <a:gd name="connsiteX75" fmla="*/ 46577 w 4903694"/>
                  <a:gd name="connsiteY75" fmla="*/ 2924778 h 4903694"/>
                  <a:gd name="connsiteX76" fmla="*/ 2214308 w 4903694"/>
                  <a:gd name="connsiteY76" fmla="*/ 2475243 h 4903694"/>
                  <a:gd name="connsiteX77" fmla="*/ 273 w 4903694"/>
                  <a:gd name="connsiteY77" fmla="*/ 2457243 h 4903694"/>
                  <a:gd name="connsiteX78" fmla="*/ 0 w 4903694"/>
                  <a:gd name="connsiteY78" fmla="*/ 2451847 h 4903694"/>
                  <a:gd name="connsiteX79" fmla="*/ 273 w 4903694"/>
                  <a:gd name="connsiteY79" fmla="*/ 2446451 h 4903694"/>
                  <a:gd name="connsiteX80" fmla="*/ 2214308 w 4903694"/>
                  <a:gd name="connsiteY80" fmla="*/ 2428450 h 4903694"/>
                  <a:gd name="connsiteX81" fmla="*/ 46577 w 4903694"/>
                  <a:gd name="connsiteY81" fmla="*/ 1978915 h 4903694"/>
                  <a:gd name="connsiteX82" fmla="*/ 48207 w 4903694"/>
                  <a:gd name="connsiteY82" fmla="*/ 1968237 h 4903694"/>
                  <a:gd name="connsiteX83" fmla="*/ 2223435 w 4903694"/>
                  <a:gd name="connsiteY83" fmla="*/ 2382560 h 4903694"/>
                  <a:gd name="connsiteX84" fmla="*/ 184911 w 4903694"/>
                  <a:gd name="connsiteY84" fmla="*/ 1518701 h 4903694"/>
                  <a:gd name="connsiteX85" fmla="*/ 188622 w 4903694"/>
                  <a:gd name="connsiteY85" fmla="*/ 1508560 h 4903694"/>
                  <a:gd name="connsiteX86" fmla="*/ 2241342 w 4903694"/>
                  <a:gd name="connsiteY86" fmla="*/ 2339328 h 4903694"/>
                  <a:gd name="connsiteX87" fmla="*/ 410587 w 4903694"/>
                  <a:gd name="connsiteY87" fmla="*/ 1094412 h 4903694"/>
                  <a:gd name="connsiteX88" fmla="*/ 416194 w 4903694"/>
                  <a:gd name="connsiteY88" fmla="*/ 1085182 h 4903694"/>
                  <a:gd name="connsiteX89" fmla="*/ 2267337 w 4903694"/>
                  <a:gd name="connsiteY89" fmla="*/ 2300424 h 4903694"/>
                  <a:gd name="connsiteX90" fmla="*/ 714496 w 4903694"/>
                  <a:gd name="connsiteY90" fmla="*/ 722127 h 4903694"/>
                  <a:gd name="connsiteX91" fmla="*/ 718129 w 4903694"/>
                  <a:gd name="connsiteY91" fmla="*/ 718129 h 4903694"/>
                  <a:gd name="connsiteX92" fmla="*/ 722127 w 4903694"/>
                  <a:gd name="connsiteY92" fmla="*/ 714496 h 4903694"/>
                  <a:gd name="connsiteX93" fmla="*/ 2300424 w 4903694"/>
                  <a:gd name="connsiteY93" fmla="*/ 2267337 h 4903694"/>
                  <a:gd name="connsiteX94" fmla="*/ 1085182 w 4903694"/>
                  <a:gd name="connsiteY94" fmla="*/ 416194 h 4903694"/>
                  <a:gd name="connsiteX95" fmla="*/ 1094412 w 4903694"/>
                  <a:gd name="connsiteY95" fmla="*/ 410587 h 4903694"/>
                  <a:gd name="connsiteX96" fmla="*/ 2339328 w 4903694"/>
                  <a:gd name="connsiteY96" fmla="*/ 2241342 h 4903694"/>
                  <a:gd name="connsiteX97" fmla="*/ 1508560 w 4903694"/>
                  <a:gd name="connsiteY97" fmla="*/ 188622 h 4903694"/>
                  <a:gd name="connsiteX98" fmla="*/ 1518701 w 4903694"/>
                  <a:gd name="connsiteY98" fmla="*/ 184911 h 4903694"/>
                  <a:gd name="connsiteX99" fmla="*/ 2382560 w 4903694"/>
                  <a:gd name="connsiteY99" fmla="*/ 2223435 h 4903694"/>
                  <a:gd name="connsiteX100" fmla="*/ 1968237 w 4903694"/>
                  <a:gd name="connsiteY100" fmla="*/ 48207 h 4903694"/>
                  <a:gd name="connsiteX101" fmla="*/ 1978915 w 4903694"/>
                  <a:gd name="connsiteY101" fmla="*/ 46577 h 4903694"/>
                  <a:gd name="connsiteX102" fmla="*/ 2428450 w 4903694"/>
                  <a:gd name="connsiteY102" fmla="*/ 2214308 h 4903694"/>
                  <a:gd name="connsiteX103" fmla="*/ 2446451 w 4903694"/>
                  <a:gd name="connsiteY103" fmla="*/ 273 h 4903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4903694" h="4903694">
                    <a:moveTo>
                      <a:pt x="2451847" y="0"/>
                    </a:moveTo>
                    <a:lnTo>
                      <a:pt x="2457243" y="273"/>
                    </a:lnTo>
                    <a:lnTo>
                      <a:pt x="2475243" y="2214308"/>
                    </a:lnTo>
                    <a:lnTo>
                      <a:pt x="2924779" y="46577"/>
                    </a:lnTo>
                    <a:lnTo>
                      <a:pt x="2935457" y="48207"/>
                    </a:lnTo>
                    <a:lnTo>
                      <a:pt x="2521133" y="2223435"/>
                    </a:lnTo>
                    <a:lnTo>
                      <a:pt x="3384993" y="184910"/>
                    </a:lnTo>
                    <a:lnTo>
                      <a:pt x="3395134" y="188622"/>
                    </a:lnTo>
                    <a:lnTo>
                      <a:pt x="2564365" y="2241342"/>
                    </a:lnTo>
                    <a:lnTo>
                      <a:pt x="3809282" y="410586"/>
                    </a:lnTo>
                    <a:lnTo>
                      <a:pt x="3818512" y="416194"/>
                    </a:lnTo>
                    <a:lnTo>
                      <a:pt x="2603269" y="2267337"/>
                    </a:lnTo>
                    <a:lnTo>
                      <a:pt x="4181567" y="714496"/>
                    </a:lnTo>
                    <a:lnTo>
                      <a:pt x="4185565" y="718129"/>
                    </a:lnTo>
                    <a:lnTo>
                      <a:pt x="4189198" y="722126"/>
                    </a:lnTo>
                    <a:lnTo>
                      <a:pt x="2636356" y="2300424"/>
                    </a:lnTo>
                    <a:lnTo>
                      <a:pt x="4487500" y="1085181"/>
                    </a:lnTo>
                    <a:lnTo>
                      <a:pt x="4493107" y="1094411"/>
                    </a:lnTo>
                    <a:lnTo>
                      <a:pt x="2662351" y="2339328"/>
                    </a:lnTo>
                    <a:lnTo>
                      <a:pt x="4715072" y="1508559"/>
                    </a:lnTo>
                    <a:lnTo>
                      <a:pt x="4718784" y="1518700"/>
                    </a:lnTo>
                    <a:lnTo>
                      <a:pt x="2680258" y="2382560"/>
                    </a:lnTo>
                    <a:lnTo>
                      <a:pt x="4855487" y="1968237"/>
                    </a:lnTo>
                    <a:lnTo>
                      <a:pt x="4857117" y="1978915"/>
                    </a:lnTo>
                    <a:lnTo>
                      <a:pt x="2689385" y="2428450"/>
                    </a:lnTo>
                    <a:lnTo>
                      <a:pt x="4903422" y="2446451"/>
                    </a:lnTo>
                    <a:lnTo>
                      <a:pt x="4903694" y="2451847"/>
                    </a:lnTo>
                    <a:lnTo>
                      <a:pt x="4903422" y="2457243"/>
                    </a:lnTo>
                    <a:lnTo>
                      <a:pt x="2689385" y="2475243"/>
                    </a:lnTo>
                    <a:lnTo>
                      <a:pt x="4857117" y="2924779"/>
                    </a:lnTo>
                    <a:lnTo>
                      <a:pt x="4855488" y="2935457"/>
                    </a:lnTo>
                    <a:lnTo>
                      <a:pt x="2680258" y="2521133"/>
                    </a:lnTo>
                    <a:lnTo>
                      <a:pt x="4718784" y="3384993"/>
                    </a:lnTo>
                    <a:lnTo>
                      <a:pt x="4715072" y="3395134"/>
                    </a:lnTo>
                    <a:lnTo>
                      <a:pt x="2662351" y="2564365"/>
                    </a:lnTo>
                    <a:lnTo>
                      <a:pt x="4493108" y="3809282"/>
                    </a:lnTo>
                    <a:lnTo>
                      <a:pt x="4487500" y="3818512"/>
                    </a:lnTo>
                    <a:lnTo>
                      <a:pt x="2636356" y="2603269"/>
                    </a:lnTo>
                    <a:lnTo>
                      <a:pt x="4189198" y="4181568"/>
                    </a:lnTo>
                    <a:lnTo>
                      <a:pt x="4185565" y="4185565"/>
                    </a:lnTo>
                    <a:lnTo>
                      <a:pt x="4181568" y="4189198"/>
                    </a:lnTo>
                    <a:lnTo>
                      <a:pt x="2603269" y="2636356"/>
                    </a:lnTo>
                    <a:lnTo>
                      <a:pt x="3818512" y="4487500"/>
                    </a:lnTo>
                    <a:lnTo>
                      <a:pt x="3809282" y="4493108"/>
                    </a:lnTo>
                    <a:lnTo>
                      <a:pt x="2564365" y="2662351"/>
                    </a:lnTo>
                    <a:lnTo>
                      <a:pt x="3395134" y="4715072"/>
                    </a:lnTo>
                    <a:lnTo>
                      <a:pt x="3384993" y="4718784"/>
                    </a:lnTo>
                    <a:lnTo>
                      <a:pt x="2521133" y="2680258"/>
                    </a:lnTo>
                    <a:lnTo>
                      <a:pt x="2935457" y="4855487"/>
                    </a:lnTo>
                    <a:lnTo>
                      <a:pt x="2924779" y="4857117"/>
                    </a:lnTo>
                    <a:lnTo>
                      <a:pt x="2475243" y="2689385"/>
                    </a:lnTo>
                    <a:lnTo>
                      <a:pt x="2457243" y="4903422"/>
                    </a:lnTo>
                    <a:lnTo>
                      <a:pt x="2451847" y="4903694"/>
                    </a:lnTo>
                    <a:lnTo>
                      <a:pt x="2446451" y="4903422"/>
                    </a:lnTo>
                    <a:lnTo>
                      <a:pt x="2428450" y="2689385"/>
                    </a:lnTo>
                    <a:lnTo>
                      <a:pt x="1978915" y="4857117"/>
                    </a:lnTo>
                    <a:lnTo>
                      <a:pt x="1968237" y="4855487"/>
                    </a:lnTo>
                    <a:lnTo>
                      <a:pt x="2382560" y="2680258"/>
                    </a:lnTo>
                    <a:lnTo>
                      <a:pt x="1518700" y="4718784"/>
                    </a:lnTo>
                    <a:lnTo>
                      <a:pt x="1508559" y="4715072"/>
                    </a:lnTo>
                    <a:lnTo>
                      <a:pt x="2339328" y="2662351"/>
                    </a:lnTo>
                    <a:lnTo>
                      <a:pt x="1094411" y="4493107"/>
                    </a:lnTo>
                    <a:lnTo>
                      <a:pt x="1085181" y="4487500"/>
                    </a:lnTo>
                    <a:lnTo>
                      <a:pt x="2300424" y="2636356"/>
                    </a:lnTo>
                    <a:lnTo>
                      <a:pt x="722126" y="4189198"/>
                    </a:lnTo>
                    <a:lnTo>
                      <a:pt x="718129" y="4185565"/>
                    </a:lnTo>
                    <a:lnTo>
                      <a:pt x="714496" y="4181567"/>
                    </a:lnTo>
                    <a:lnTo>
                      <a:pt x="2267337" y="2603269"/>
                    </a:lnTo>
                    <a:lnTo>
                      <a:pt x="416194" y="3818512"/>
                    </a:lnTo>
                    <a:lnTo>
                      <a:pt x="410586" y="3809282"/>
                    </a:lnTo>
                    <a:lnTo>
                      <a:pt x="2241342" y="2564365"/>
                    </a:lnTo>
                    <a:lnTo>
                      <a:pt x="188622" y="3395134"/>
                    </a:lnTo>
                    <a:lnTo>
                      <a:pt x="184910" y="3384993"/>
                    </a:lnTo>
                    <a:lnTo>
                      <a:pt x="2223435" y="2521133"/>
                    </a:lnTo>
                    <a:lnTo>
                      <a:pt x="48207" y="2935457"/>
                    </a:lnTo>
                    <a:lnTo>
                      <a:pt x="46577" y="2924778"/>
                    </a:lnTo>
                    <a:lnTo>
                      <a:pt x="2214308" y="2475243"/>
                    </a:lnTo>
                    <a:lnTo>
                      <a:pt x="273" y="2457243"/>
                    </a:lnTo>
                    <a:lnTo>
                      <a:pt x="0" y="2451847"/>
                    </a:lnTo>
                    <a:lnTo>
                      <a:pt x="273" y="2446451"/>
                    </a:lnTo>
                    <a:lnTo>
                      <a:pt x="2214308" y="2428450"/>
                    </a:lnTo>
                    <a:lnTo>
                      <a:pt x="46577" y="1978915"/>
                    </a:lnTo>
                    <a:lnTo>
                      <a:pt x="48207" y="1968237"/>
                    </a:lnTo>
                    <a:lnTo>
                      <a:pt x="2223435" y="2382560"/>
                    </a:lnTo>
                    <a:lnTo>
                      <a:pt x="184911" y="1518701"/>
                    </a:lnTo>
                    <a:lnTo>
                      <a:pt x="188622" y="1508560"/>
                    </a:lnTo>
                    <a:lnTo>
                      <a:pt x="2241342" y="2339328"/>
                    </a:lnTo>
                    <a:lnTo>
                      <a:pt x="410587" y="1094412"/>
                    </a:lnTo>
                    <a:lnTo>
                      <a:pt x="416194" y="1085182"/>
                    </a:lnTo>
                    <a:lnTo>
                      <a:pt x="2267337" y="2300424"/>
                    </a:lnTo>
                    <a:lnTo>
                      <a:pt x="714496" y="722127"/>
                    </a:lnTo>
                    <a:lnTo>
                      <a:pt x="718129" y="718129"/>
                    </a:lnTo>
                    <a:lnTo>
                      <a:pt x="722127" y="714496"/>
                    </a:lnTo>
                    <a:lnTo>
                      <a:pt x="2300424" y="2267337"/>
                    </a:lnTo>
                    <a:lnTo>
                      <a:pt x="1085182" y="416194"/>
                    </a:lnTo>
                    <a:lnTo>
                      <a:pt x="1094412" y="410587"/>
                    </a:lnTo>
                    <a:lnTo>
                      <a:pt x="2339328" y="2241342"/>
                    </a:lnTo>
                    <a:lnTo>
                      <a:pt x="1508560" y="188622"/>
                    </a:lnTo>
                    <a:lnTo>
                      <a:pt x="1518701" y="184911"/>
                    </a:lnTo>
                    <a:lnTo>
                      <a:pt x="2382560" y="2223435"/>
                    </a:lnTo>
                    <a:lnTo>
                      <a:pt x="1968237" y="48207"/>
                    </a:lnTo>
                    <a:lnTo>
                      <a:pt x="1978915" y="46577"/>
                    </a:lnTo>
                    <a:lnTo>
                      <a:pt x="2428450" y="2214308"/>
                    </a:lnTo>
                    <a:lnTo>
                      <a:pt x="2446451" y="27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円: 塗りつぶしなし 7">
              <a:extLst>
                <a:ext uri="{FF2B5EF4-FFF2-40B4-BE49-F238E27FC236}">
                  <a16:creationId xmlns:a16="http://schemas.microsoft.com/office/drawing/2014/main" id="{1824078E-1BA3-48B8-9F02-8A569285D6D3}"/>
                </a:ext>
              </a:extLst>
            </p:cNvPr>
            <p:cNvSpPr/>
            <p:nvPr/>
          </p:nvSpPr>
          <p:spPr>
            <a:xfrm>
              <a:off x="2456329" y="932329"/>
              <a:ext cx="4993342" cy="4993342"/>
            </a:xfrm>
            <a:prstGeom prst="donut">
              <a:avLst>
                <a:gd name="adj" fmla="val 169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円: 塗りつぶしなし 8">
              <a:extLst>
                <a:ext uri="{FF2B5EF4-FFF2-40B4-BE49-F238E27FC236}">
                  <a16:creationId xmlns:a16="http://schemas.microsoft.com/office/drawing/2014/main" id="{1DE29F4A-EC71-4263-847D-9CCD3EA7AF9A}"/>
                </a:ext>
              </a:extLst>
            </p:cNvPr>
            <p:cNvSpPr/>
            <p:nvPr/>
          </p:nvSpPr>
          <p:spPr>
            <a:xfrm>
              <a:off x="2187388" y="663388"/>
              <a:ext cx="5531224" cy="5531224"/>
            </a:xfrm>
            <a:prstGeom prst="donut">
              <a:avLst>
                <a:gd name="adj" fmla="val 489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5BE83C5-B208-4AB2-88C2-F66B229E5192}"/>
              </a:ext>
            </a:extLst>
          </p:cNvPr>
          <p:cNvSpPr txBox="1"/>
          <p:nvPr/>
        </p:nvSpPr>
        <p:spPr>
          <a:xfrm rot="5400000">
            <a:off x="-1212857" y="3020349"/>
            <a:ext cx="9283713" cy="387798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自転車から</a:t>
            </a:r>
            <a:endParaRPr lang="en-US" altLang="ja-JP" sz="12000" b="1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降りて通行</a:t>
            </a:r>
            <a:endParaRPr kumimoji="1" lang="ja-JP" altLang="en-US" sz="12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14787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143EED3-7C0E-4975-B1D0-04ABE3648799}"/>
              </a:ext>
            </a:extLst>
          </p:cNvPr>
          <p:cNvSpPr txBox="1"/>
          <p:nvPr/>
        </p:nvSpPr>
        <p:spPr>
          <a:xfrm>
            <a:off x="239279" y="3432982"/>
            <a:ext cx="6372536" cy="339067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自転車から</a:t>
            </a:r>
            <a:endParaRPr lang="en-US" altLang="ja-JP" sz="12000" b="1" dirty="0">
              <a:ln w="381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降りて通行</a:t>
            </a:r>
          </a:p>
        </p:txBody>
      </p:sp>
      <p:grpSp>
        <p:nvGrpSpPr>
          <p:cNvPr id="338" name="グループ化 337">
            <a:extLst>
              <a:ext uri="{FF2B5EF4-FFF2-40B4-BE49-F238E27FC236}">
                <a16:creationId xmlns:a16="http://schemas.microsoft.com/office/drawing/2014/main" id="{64310476-51CF-4691-A47A-FB40540A445E}"/>
              </a:ext>
            </a:extLst>
          </p:cNvPr>
          <p:cNvGrpSpPr/>
          <p:nvPr/>
        </p:nvGrpSpPr>
        <p:grpSpPr>
          <a:xfrm>
            <a:off x="4381113" y="7138514"/>
            <a:ext cx="2215480" cy="2538358"/>
            <a:chOff x="3165219" y="-295278"/>
            <a:chExt cx="2955511" cy="3386240"/>
          </a:xfrm>
        </p:grpSpPr>
        <p:sp>
          <p:nvSpPr>
            <p:cNvPr id="339" name="フリーフォーム: 図形 338">
              <a:extLst>
                <a:ext uri="{FF2B5EF4-FFF2-40B4-BE49-F238E27FC236}">
                  <a16:creationId xmlns:a16="http://schemas.microsoft.com/office/drawing/2014/main" id="{FC99AC35-CB29-4CA7-A5EB-3073B03E8C62}"/>
                </a:ext>
              </a:extLst>
            </p:cNvPr>
            <p:cNvSpPr/>
            <p:nvPr/>
          </p:nvSpPr>
          <p:spPr>
            <a:xfrm>
              <a:off x="4221797" y="9388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0" name="台形 339">
              <a:extLst>
                <a:ext uri="{FF2B5EF4-FFF2-40B4-BE49-F238E27FC236}">
                  <a16:creationId xmlns:a16="http://schemas.microsoft.com/office/drawing/2014/main" id="{4B970A89-3B88-4127-B7AC-BA7853587C43}"/>
                </a:ext>
              </a:extLst>
            </p:cNvPr>
            <p:cNvSpPr/>
            <p:nvPr/>
          </p:nvSpPr>
          <p:spPr>
            <a:xfrm rot="18900000">
              <a:off x="4467750" y="103540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rgbClr val="FFC000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1" name="台形 340">
              <a:extLst>
                <a:ext uri="{FF2B5EF4-FFF2-40B4-BE49-F238E27FC236}">
                  <a16:creationId xmlns:a16="http://schemas.microsoft.com/office/drawing/2014/main" id="{8FD4C092-7CA7-4E7A-9434-D05FE691C788}"/>
                </a:ext>
              </a:extLst>
            </p:cNvPr>
            <p:cNvSpPr/>
            <p:nvPr/>
          </p:nvSpPr>
          <p:spPr>
            <a:xfrm>
              <a:off x="4768698" y="8140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42" name="グループ化 341">
              <a:extLst>
                <a:ext uri="{FF2B5EF4-FFF2-40B4-BE49-F238E27FC236}">
                  <a16:creationId xmlns:a16="http://schemas.microsoft.com/office/drawing/2014/main" id="{1621FD64-70D4-401D-9EF1-623D78D5FB2D}"/>
                </a:ext>
              </a:extLst>
            </p:cNvPr>
            <p:cNvGrpSpPr/>
            <p:nvPr/>
          </p:nvGrpSpPr>
          <p:grpSpPr>
            <a:xfrm>
              <a:off x="3165219" y="1272510"/>
              <a:ext cx="2955511" cy="1818452"/>
              <a:chOff x="3165219" y="1221710"/>
              <a:chExt cx="2955511" cy="1818452"/>
            </a:xfrm>
          </p:grpSpPr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C6594E7C-3BEC-4FC3-AD8D-92BDE5AEE44D}"/>
                  </a:ext>
                </a:extLst>
              </p:cNvPr>
              <p:cNvGrpSpPr/>
              <p:nvPr/>
            </p:nvGrpSpPr>
            <p:grpSpPr>
              <a:xfrm flipH="1">
                <a:off x="316521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377" name="星: 32 pt 376">
                  <a:extLst>
                    <a:ext uri="{FF2B5EF4-FFF2-40B4-BE49-F238E27FC236}">
                      <a16:creationId xmlns:a16="http://schemas.microsoft.com/office/drawing/2014/main" id="{5943C9A0-9E70-47F2-9253-BF3D448EEF5B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78" name="星: 32 pt 377">
                  <a:extLst>
                    <a:ext uri="{FF2B5EF4-FFF2-40B4-BE49-F238E27FC236}">
                      <a16:creationId xmlns:a16="http://schemas.microsoft.com/office/drawing/2014/main" id="{6364095F-C187-4C15-B3D0-EAFEC60BF976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79" name="円: 塗りつぶしなし 378">
                  <a:extLst>
                    <a:ext uri="{FF2B5EF4-FFF2-40B4-BE49-F238E27FC236}">
                      <a16:creationId xmlns:a16="http://schemas.microsoft.com/office/drawing/2014/main" id="{9F137327-356C-42B8-9940-8325BC8102AC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0" name="円: 塗りつぶしなし 379">
                  <a:extLst>
                    <a:ext uri="{FF2B5EF4-FFF2-40B4-BE49-F238E27FC236}">
                      <a16:creationId xmlns:a16="http://schemas.microsoft.com/office/drawing/2014/main" id="{06DAABE0-42B9-4756-96D4-43D5FED9A00D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1" name="アーチ 380">
                  <a:extLst>
                    <a:ext uri="{FF2B5EF4-FFF2-40B4-BE49-F238E27FC236}">
                      <a16:creationId xmlns:a16="http://schemas.microsoft.com/office/drawing/2014/main" id="{70CBE501-B1C3-468D-90A4-8DF76927A142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D8C6A2DB-EA7E-4E0C-9DDA-6F3D375AFFDE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3" name="円: 塗りつぶしなし 382">
                  <a:extLst>
                    <a:ext uri="{FF2B5EF4-FFF2-40B4-BE49-F238E27FC236}">
                      <a16:creationId xmlns:a16="http://schemas.microsoft.com/office/drawing/2014/main" id="{8417843C-3112-45CB-8D19-BFC1E52A0D65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4" name="円: 塗りつぶしなし 383">
                  <a:extLst>
                    <a:ext uri="{FF2B5EF4-FFF2-40B4-BE49-F238E27FC236}">
                      <a16:creationId xmlns:a16="http://schemas.microsoft.com/office/drawing/2014/main" id="{11B6379A-AC5D-494C-8F4D-02DAACD5C418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5" name="四角形: 角を丸くする 384">
                  <a:extLst>
                    <a:ext uri="{FF2B5EF4-FFF2-40B4-BE49-F238E27FC236}">
                      <a16:creationId xmlns:a16="http://schemas.microsoft.com/office/drawing/2014/main" id="{5E789B07-81CA-4897-AC20-ED2B5B608451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6" name="四角形: 上の 2 つの角を丸める 385">
                  <a:extLst>
                    <a:ext uri="{FF2B5EF4-FFF2-40B4-BE49-F238E27FC236}">
                      <a16:creationId xmlns:a16="http://schemas.microsoft.com/office/drawing/2014/main" id="{D1748009-1F69-49A2-8A74-2F9111CA9D5D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7" name="台形 386">
                  <a:extLst>
                    <a:ext uri="{FF2B5EF4-FFF2-40B4-BE49-F238E27FC236}">
                      <a16:creationId xmlns:a16="http://schemas.microsoft.com/office/drawing/2014/main" id="{1E468177-FB37-478C-850D-2429D3E9FD32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8" name="アーチ 387">
                  <a:extLst>
                    <a:ext uri="{FF2B5EF4-FFF2-40B4-BE49-F238E27FC236}">
                      <a16:creationId xmlns:a16="http://schemas.microsoft.com/office/drawing/2014/main" id="{4BE2E34E-AD45-49AB-990F-7641C373C024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9" name="四角形: 角を丸くする 388">
                  <a:extLst>
                    <a:ext uri="{FF2B5EF4-FFF2-40B4-BE49-F238E27FC236}">
                      <a16:creationId xmlns:a16="http://schemas.microsoft.com/office/drawing/2014/main" id="{EC8231B2-E944-458E-89B9-D23A1DF3F7DC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90" name="楕円 389">
                  <a:extLst>
                    <a:ext uri="{FF2B5EF4-FFF2-40B4-BE49-F238E27FC236}">
                      <a16:creationId xmlns:a16="http://schemas.microsoft.com/office/drawing/2014/main" id="{D9119C7F-9620-40DA-ABF0-80D9A80EFCEC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70ECDB13-867E-4831-A57B-5FDA60ECD92B}"/>
                  </a:ext>
                </a:extLst>
              </p:cNvPr>
              <p:cNvGrpSpPr/>
              <p:nvPr/>
            </p:nvGrpSpPr>
            <p:grpSpPr>
              <a:xfrm>
                <a:off x="436732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7B75C7D1-B04E-4BF4-9D23-BE93F8E840C3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76" name="楕円 375">
                  <a:extLst>
                    <a:ext uri="{FF2B5EF4-FFF2-40B4-BE49-F238E27FC236}">
                      <a16:creationId xmlns:a16="http://schemas.microsoft.com/office/drawing/2014/main" id="{75F7A766-9D1C-42DB-9E64-BC3C76BDC2FF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E33824C3-A6C3-499E-9477-634949827DED}"/>
                </a:ext>
              </a:extLst>
            </p:cNvPr>
            <p:cNvGrpSpPr/>
            <p:nvPr/>
          </p:nvGrpSpPr>
          <p:grpSpPr>
            <a:xfrm>
              <a:off x="3887877" y="932348"/>
              <a:ext cx="652877" cy="334322"/>
              <a:chOff x="671569" y="862641"/>
              <a:chExt cx="683016" cy="349755"/>
            </a:xfrm>
          </p:grpSpPr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4A4F38C7-E70C-4600-A674-09DA63A086A9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1" name="四角形: 角を丸くする 370">
                <a:extLst>
                  <a:ext uri="{FF2B5EF4-FFF2-40B4-BE49-F238E27FC236}">
                    <a16:creationId xmlns:a16="http://schemas.microsoft.com/office/drawing/2014/main" id="{3C834181-1F4E-49BB-9814-8E34501D0D6E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2" name="四角形: 角を丸くする 371">
                <a:extLst>
                  <a:ext uri="{FF2B5EF4-FFF2-40B4-BE49-F238E27FC236}">
                    <a16:creationId xmlns:a16="http://schemas.microsoft.com/office/drawing/2014/main" id="{06E53CB7-2E5D-40A6-BACB-056886E0C1D1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FC5E0C1A-3F20-4430-95BD-6588A70D3843}"/>
                </a:ext>
              </a:extLst>
            </p:cNvPr>
            <p:cNvSpPr/>
            <p:nvPr/>
          </p:nvSpPr>
          <p:spPr>
            <a:xfrm rot="8100000">
              <a:off x="4425674" y="10397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5" name="四角形: 上の 2 つの角を丸める 344">
              <a:extLst>
                <a:ext uri="{FF2B5EF4-FFF2-40B4-BE49-F238E27FC236}">
                  <a16:creationId xmlns:a16="http://schemas.microsoft.com/office/drawing/2014/main" id="{BC07C092-DB01-422C-B95C-363C1AB7D26A}"/>
                </a:ext>
              </a:extLst>
            </p:cNvPr>
            <p:cNvSpPr/>
            <p:nvPr/>
          </p:nvSpPr>
          <p:spPr>
            <a:xfrm>
              <a:off x="4213596" y="9051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46" name="グループ化 345">
              <a:extLst>
                <a:ext uri="{FF2B5EF4-FFF2-40B4-BE49-F238E27FC236}">
                  <a16:creationId xmlns:a16="http://schemas.microsoft.com/office/drawing/2014/main" id="{593D57D4-53CA-407B-8C7D-220AB015D176}"/>
                </a:ext>
              </a:extLst>
            </p:cNvPr>
            <p:cNvGrpSpPr/>
            <p:nvPr/>
          </p:nvGrpSpPr>
          <p:grpSpPr>
            <a:xfrm rot="900000">
              <a:off x="4257389" y="-295278"/>
              <a:ext cx="1155656" cy="1207393"/>
              <a:chOff x="2111676" y="6083742"/>
              <a:chExt cx="1155656" cy="1207393"/>
            </a:xfrm>
          </p:grpSpPr>
          <p:sp>
            <p:nvSpPr>
              <p:cNvPr id="360" name="楕円 1">
                <a:extLst>
                  <a:ext uri="{FF2B5EF4-FFF2-40B4-BE49-F238E27FC236}">
                    <a16:creationId xmlns:a16="http://schemas.microsoft.com/office/drawing/2014/main" id="{818B327F-3CAB-4EC7-8F60-72F64197CFC7}"/>
                  </a:ext>
                </a:extLst>
              </p:cNvPr>
              <p:cNvSpPr/>
              <p:nvPr/>
            </p:nvSpPr>
            <p:spPr>
              <a:xfrm rot="20952697">
                <a:off x="2111676" y="6798422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1" name="四角形: 角を丸くする 360">
                <a:extLst>
                  <a:ext uri="{FF2B5EF4-FFF2-40B4-BE49-F238E27FC236}">
                    <a16:creationId xmlns:a16="http://schemas.microsoft.com/office/drawing/2014/main" id="{7CEEFDB8-A68B-4E08-91FC-3D6C5D4C58B9}"/>
                  </a:ext>
                </a:extLst>
              </p:cNvPr>
              <p:cNvSpPr/>
              <p:nvPr/>
            </p:nvSpPr>
            <p:spPr>
              <a:xfrm rot="20952697">
                <a:off x="2154524" y="6086581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2" name="楕円 14">
                <a:extLst>
                  <a:ext uri="{FF2B5EF4-FFF2-40B4-BE49-F238E27FC236}">
                    <a16:creationId xmlns:a16="http://schemas.microsoft.com/office/drawing/2014/main" id="{457878F9-C3C3-488A-A170-7573013F8728}"/>
                  </a:ext>
                </a:extLst>
              </p:cNvPr>
              <p:cNvSpPr/>
              <p:nvPr/>
            </p:nvSpPr>
            <p:spPr>
              <a:xfrm rot="20052697">
                <a:off x="2353084" y="7007647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D39AA17A-5981-47F5-A954-07456166FAE2}"/>
                  </a:ext>
                </a:extLst>
              </p:cNvPr>
              <p:cNvSpPr/>
              <p:nvPr/>
            </p:nvSpPr>
            <p:spPr>
              <a:xfrm rot="20052697">
                <a:off x="2384157" y="7016390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4" name="楕円 363">
                <a:extLst>
                  <a:ext uri="{FF2B5EF4-FFF2-40B4-BE49-F238E27FC236}">
                    <a16:creationId xmlns:a16="http://schemas.microsoft.com/office/drawing/2014/main" id="{5690263F-662B-4C3B-89FF-B74300F2DD3C}"/>
                  </a:ext>
                </a:extLst>
              </p:cNvPr>
              <p:cNvSpPr/>
              <p:nvPr/>
            </p:nvSpPr>
            <p:spPr>
              <a:xfrm rot="20952697">
                <a:off x="2219131" y="6616355"/>
                <a:ext cx="184756" cy="27500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5" name="楕円 364">
                <a:extLst>
                  <a:ext uri="{FF2B5EF4-FFF2-40B4-BE49-F238E27FC236}">
                    <a16:creationId xmlns:a16="http://schemas.microsoft.com/office/drawing/2014/main" id="{40E65A9C-E30C-4267-B840-E54A6BC208D1}"/>
                  </a:ext>
                </a:extLst>
              </p:cNvPr>
              <p:cNvSpPr/>
              <p:nvPr/>
            </p:nvSpPr>
            <p:spPr>
              <a:xfrm rot="20952697">
                <a:off x="2231614" y="6690186"/>
                <a:ext cx="101128" cy="14165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99085A17-F9FC-46F4-8731-10987BBD8F95}"/>
                  </a:ext>
                </a:extLst>
              </p:cNvPr>
              <p:cNvSpPr/>
              <p:nvPr/>
            </p:nvSpPr>
            <p:spPr>
              <a:xfrm rot="20952697">
                <a:off x="2184598" y="6083742"/>
                <a:ext cx="1039881" cy="753555"/>
              </a:xfrm>
              <a:custGeom>
                <a:avLst/>
                <a:gdLst>
                  <a:gd name="connsiteX0" fmla="*/ 466551 w 1039881"/>
                  <a:gd name="connsiteY0" fmla="*/ 0 h 753555"/>
                  <a:gd name="connsiteX1" fmla="*/ 500403 w 1039881"/>
                  <a:gd name="connsiteY1" fmla="*/ 0 h 753555"/>
                  <a:gd name="connsiteX2" fmla="*/ 1039881 w 1039881"/>
                  <a:gd name="connsiteY2" fmla="*/ 539478 h 753555"/>
                  <a:gd name="connsiteX3" fmla="*/ 1039881 w 1039881"/>
                  <a:gd name="connsiteY3" fmla="*/ 665076 h 753555"/>
                  <a:gd name="connsiteX4" fmla="*/ 1030962 w 1039881"/>
                  <a:gd name="connsiteY4" fmla="*/ 753555 h 753555"/>
                  <a:gd name="connsiteX5" fmla="*/ 637969 w 1039881"/>
                  <a:gd name="connsiteY5" fmla="*/ 753555 h 753555"/>
                  <a:gd name="connsiteX6" fmla="*/ 637969 w 1039881"/>
                  <a:gd name="connsiteY6" fmla="*/ 562079 h 753555"/>
                  <a:gd name="connsiteX7" fmla="*/ 572384 w 1039881"/>
                  <a:gd name="connsiteY7" fmla="*/ 496494 h 753555"/>
                  <a:gd name="connsiteX8" fmla="*/ 527425 w 1039881"/>
                  <a:gd name="connsiteY8" fmla="*/ 496494 h 753555"/>
                  <a:gd name="connsiteX9" fmla="*/ 461840 w 1039881"/>
                  <a:gd name="connsiteY9" fmla="*/ 562079 h 753555"/>
                  <a:gd name="connsiteX10" fmla="*/ 461840 w 1039881"/>
                  <a:gd name="connsiteY10" fmla="*/ 753555 h 753555"/>
                  <a:gd name="connsiteX11" fmla="*/ 376890 w 1039881"/>
                  <a:gd name="connsiteY11" fmla="*/ 753555 h 753555"/>
                  <a:gd name="connsiteX12" fmla="*/ 376890 w 1039881"/>
                  <a:gd name="connsiteY12" fmla="*/ 404036 h 753555"/>
                  <a:gd name="connsiteX13" fmla="*/ 372782 w 1039881"/>
                  <a:gd name="connsiteY13" fmla="*/ 394119 h 753555"/>
                  <a:gd name="connsiteX14" fmla="*/ 372782 w 1039881"/>
                  <a:gd name="connsiteY14" fmla="*/ 372914 h 753555"/>
                  <a:gd name="connsiteX15" fmla="*/ 269716 w 1039881"/>
                  <a:gd name="connsiteY15" fmla="*/ 269848 h 753555"/>
                  <a:gd name="connsiteX16" fmla="*/ 0 w 1039881"/>
                  <a:gd name="connsiteY16" fmla="*/ 269848 h 753555"/>
                  <a:gd name="connsiteX17" fmla="*/ 5175 w 1039881"/>
                  <a:gd name="connsiteY17" fmla="*/ 259739 h 753555"/>
                  <a:gd name="connsiteX18" fmla="*/ 466551 w 1039881"/>
                  <a:gd name="connsiteY18" fmla="*/ 0 h 7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39881" h="753555">
                    <a:moveTo>
                      <a:pt x="466551" y="0"/>
                    </a:moveTo>
                    <a:lnTo>
                      <a:pt x="500403" y="0"/>
                    </a:lnTo>
                    <a:cubicBezTo>
                      <a:pt x="798348" y="0"/>
                      <a:pt x="1039881" y="241533"/>
                      <a:pt x="1039881" y="539478"/>
                    </a:cubicBezTo>
                    <a:lnTo>
                      <a:pt x="1039881" y="665076"/>
                    </a:lnTo>
                    <a:lnTo>
                      <a:pt x="1030962" y="753555"/>
                    </a:lnTo>
                    <a:lnTo>
                      <a:pt x="637969" y="753555"/>
                    </a:lnTo>
                    <a:lnTo>
                      <a:pt x="637969" y="562079"/>
                    </a:lnTo>
                    <a:cubicBezTo>
                      <a:pt x="637969" y="525857"/>
                      <a:pt x="608606" y="496494"/>
                      <a:pt x="572384" y="496494"/>
                    </a:cubicBezTo>
                    <a:lnTo>
                      <a:pt x="527425" y="496494"/>
                    </a:lnTo>
                    <a:cubicBezTo>
                      <a:pt x="491203" y="496494"/>
                      <a:pt x="461840" y="525857"/>
                      <a:pt x="461840" y="562079"/>
                    </a:cubicBezTo>
                    <a:lnTo>
                      <a:pt x="461840" y="753555"/>
                    </a:lnTo>
                    <a:lnTo>
                      <a:pt x="376890" y="753555"/>
                    </a:lnTo>
                    <a:lnTo>
                      <a:pt x="376890" y="404036"/>
                    </a:lnTo>
                    <a:lnTo>
                      <a:pt x="372782" y="394119"/>
                    </a:lnTo>
                    <a:lnTo>
                      <a:pt x="372782" y="372914"/>
                    </a:lnTo>
                    <a:cubicBezTo>
                      <a:pt x="372782" y="315992"/>
                      <a:pt x="326638" y="269848"/>
                      <a:pt x="269716" y="269848"/>
                    </a:cubicBezTo>
                    <a:lnTo>
                      <a:pt x="0" y="269848"/>
                    </a:lnTo>
                    <a:lnTo>
                      <a:pt x="5175" y="259739"/>
                    </a:lnTo>
                    <a:cubicBezTo>
                      <a:pt x="99793" y="104019"/>
                      <a:pt x="271025" y="0"/>
                      <a:pt x="466551" y="0"/>
                    </a:cubicBezTo>
                    <a:close/>
                  </a:path>
                </a:pathLst>
              </a:custGeom>
              <a:pattFill prst="lgConfetti">
                <a:fgClr>
                  <a:sysClr val="windowText" lastClr="000000">
                    <a:lumMod val="50000"/>
                    <a:lumOff val="50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6A38208A-5FCB-4F95-80F7-DF445CAABEF9}"/>
                  </a:ext>
                </a:extLst>
              </p:cNvPr>
              <p:cNvSpPr/>
              <p:nvPr/>
            </p:nvSpPr>
            <p:spPr>
              <a:xfrm rot="20952697">
                <a:off x="2744412" y="654802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2D9C2F57-441A-4748-9742-4783D18FB187}"/>
                  </a:ext>
                </a:extLst>
              </p:cNvPr>
              <p:cNvSpPr/>
              <p:nvPr/>
            </p:nvSpPr>
            <p:spPr>
              <a:xfrm rot="20952697">
                <a:off x="2743349" y="658639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9" name="楕円 216">
                <a:extLst>
                  <a:ext uri="{FF2B5EF4-FFF2-40B4-BE49-F238E27FC236}">
                    <a16:creationId xmlns:a16="http://schemas.microsoft.com/office/drawing/2014/main" id="{8384B6D5-751B-424B-A5CE-9292D9B0FAC6}"/>
                  </a:ext>
                </a:extLst>
              </p:cNvPr>
              <p:cNvSpPr/>
              <p:nvPr/>
            </p:nvSpPr>
            <p:spPr>
              <a:xfrm rot="20952697">
                <a:off x="2167172" y="6540699"/>
                <a:ext cx="289249" cy="61918"/>
              </a:xfrm>
              <a:custGeom>
                <a:avLst/>
                <a:gdLst>
                  <a:gd name="connsiteX0" fmla="*/ 0 w 300038"/>
                  <a:gd name="connsiteY0" fmla="*/ 22860 h 45719"/>
                  <a:gd name="connsiteX1" fmla="*/ 150019 w 300038"/>
                  <a:gd name="connsiteY1" fmla="*/ 0 h 45719"/>
                  <a:gd name="connsiteX2" fmla="*/ 300038 w 300038"/>
                  <a:gd name="connsiteY2" fmla="*/ 22860 h 45719"/>
                  <a:gd name="connsiteX3" fmla="*/ 150019 w 300038"/>
                  <a:gd name="connsiteY3" fmla="*/ 45720 h 45719"/>
                  <a:gd name="connsiteX4" fmla="*/ 0 w 300038"/>
                  <a:gd name="connsiteY4" fmla="*/ 22860 h 45719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68104 h 90964"/>
                  <a:gd name="connsiteX1" fmla="*/ 164307 w 300038"/>
                  <a:gd name="connsiteY1" fmla="*/ 0 h 90964"/>
                  <a:gd name="connsiteX2" fmla="*/ 300038 w 300038"/>
                  <a:gd name="connsiteY2" fmla="*/ 68104 h 90964"/>
                  <a:gd name="connsiteX3" fmla="*/ 150019 w 300038"/>
                  <a:gd name="connsiteY3" fmla="*/ 90964 h 90964"/>
                  <a:gd name="connsiteX4" fmla="*/ 0 w 300038"/>
                  <a:gd name="connsiteY4" fmla="*/ 68104 h 90964"/>
                  <a:gd name="connsiteX0" fmla="*/ 0 w 300038"/>
                  <a:gd name="connsiteY0" fmla="*/ 72867 h 95727"/>
                  <a:gd name="connsiteX1" fmla="*/ 154782 w 300038"/>
                  <a:gd name="connsiteY1" fmla="*/ 0 h 95727"/>
                  <a:gd name="connsiteX2" fmla="*/ 300038 w 300038"/>
                  <a:gd name="connsiteY2" fmla="*/ 72867 h 95727"/>
                  <a:gd name="connsiteX3" fmla="*/ 150019 w 300038"/>
                  <a:gd name="connsiteY3" fmla="*/ 95727 h 95727"/>
                  <a:gd name="connsiteX4" fmla="*/ 0 w 300038"/>
                  <a:gd name="connsiteY4" fmla="*/ 72867 h 95727"/>
                  <a:gd name="connsiteX0" fmla="*/ 0 w 300038"/>
                  <a:gd name="connsiteY0" fmla="*/ 72867 h 76377"/>
                  <a:gd name="connsiteX1" fmla="*/ 154782 w 300038"/>
                  <a:gd name="connsiteY1" fmla="*/ 0 h 76377"/>
                  <a:gd name="connsiteX2" fmla="*/ 300038 w 300038"/>
                  <a:gd name="connsiteY2" fmla="*/ 72867 h 76377"/>
                  <a:gd name="connsiteX3" fmla="*/ 150019 w 300038"/>
                  <a:gd name="connsiteY3" fmla="*/ 60008 h 76377"/>
                  <a:gd name="connsiteX4" fmla="*/ 0 w 300038"/>
                  <a:gd name="connsiteY4" fmla="*/ 72867 h 76377"/>
                  <a:gd name="connsiteX0" fmla="*/ 0 w 300038"/>
                  <a:gd name="connsiteY0" fmla="*/ 77630 h 81140"/>
                  <a:gd name="connsiteX1" fmla="*/ 140494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1140"/>
                  <a:gd name="connsiteX1" fmla="*/ 145008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0508"/>
                  <a:gd name="connsiteX1" fmla="*/ 145008 w 300038"/>
                  <a:gd name="connsiteY1" fmla="*/ 0 h 80508"/>
                  <a:gd name="connsiteX2" fmla="*/ 300038 w 300038"/>
                  <a:gd name="connsiteY2" fmla="*/ 77630 h 80508"/>
                  <a:gd name="connsiteX3" fmla="*/ 142495 w 300038"/>
                  <a:gd name="connsiteY3" fmla="*/ 57268 h 80508"/>
                  <a:gd name="connsiteX4" fmla="*/ 0 w 300038"/>
                  <a:gd name="connsiteY4" fmla="*/ 77630 h 80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038" h="80508">
                    <a:moveTo>
                      <a:pt x="0" y="77630"/>
                    </a:moveTo>
                    <a:cubicBezTo>
                      <a:pt x="0" y="65005"/>
                      <a:pt x="62155" y="0"/>
                      <a:pt x="145008" y="0"/>
                    </a:cubicBezTo>
                    <a:cubicBezTo>
                      <a:pt x="227861" y="0"/>
                      <a:pt x="300038" y="65005"/>
                      <a:pt x="300038" y="77630"/>
                    </a:cubicBezTo>
                    <a:cubicBezTo>
                      <a:pt x="300038" y="90255"/>
                      <a:pt x="225348" y="57268"/>
                      <a:pt x="142495" y="57268"/>
                    </a:cubicBezTo>
                    <a:cubicBezTo>
                      <a:pt x="59642" y="57268"/>
                      <a:pt x="0" y="90255"/>
                      <a:pt x="0" y="7763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12DA8C4B-AA5E-4511-A3DD-E5322057EB89}"/>
                </a:ext>
              </a:extLst>
            </p:cNvPr>
            <p:cNvGrpSpPr/>
            <p:nvPr/>
          </p:nvGrpSpPr>
          <p:grpSpPr>
            <a:xfrm>
              <a:off x="4595813" y="1653512"/>
              <a:ext cx="809215" cy="1371331"/>
              <a:chOff x="3196624" y="7429587"/>
              <a:chExt cx="737756" cy="1209422"/>
            </a:xfrm>
          </p:grpSpPr>
          <p:sp>
            <p:nvSpPr>
              <p:cNvPr id="353" name="台形 352">
                <a:extLst>
                  <a:ext uri="{FF2B5EF4-FFF2-40B4-BE49-F238E27FC236}">
                    <a16:creationId xmlns:a16="http://schemas.microsoft.com/office/drawing/2014/main" id="{345DBA4A-C5C1-402C-BA8E-A2330B7705CD}"/>
                  </a:ext>
                </a:extLst>
              </p:cNvPr>
              <p:cNvSpPr/>
              <p:nvPr/>
            </p:nvSpPr>
            <p:spPr>
              <a:xfrm rot="10800000">
                <a:off x="3348081" y="7966780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204AFCE5-FCC6-4E36-A7B9-9F11B37DE83B}"/>
                  </a:ext>
                </a:extLst>
              </p:cNvPr>
              <p:cNvSpPr/>
              <p:nvPr/>
            </p:nvSpPr>
            <p:spPr>
              <a:xfrm>
                <a:off x="3196624" y="8466720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5" name="台形 354">
                <a:extLst>
                  <a:ext uri="{FF2B5EF4-FFF2-40B4-BE49-F238E27FC236}">
                    <a16:creationId xmlns:a16="http://schemas.microsoft.com/office/drawing/2014/main" id="{85D88F32-419A-458F-9150-0D622E6D1165}"/>
                  </a:ext>
                </a:extLst>
              </p:cNvPr>
              <p:cNvSpPr/>
              <p:nvPr/>
            </p:nvSpPr>
            <p:spPr>
              <a:xfrm rot="10800000">
                <a:off x="3231404" y="7579424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rgbClr val="4472C4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56" name="グループ化 355">
                <a:extLst>
                  <a:ext uri="{FF2B5EF4-FFF2-40B4-BE49-F238E27FC236}">
                    <a16:creationId xmlns:a16="http://schemas.microsoft.com/office/drawing/2014/main" id="{A475B898-9C69-41E4-9844-0D481DBC5AEC}"/>
                  </a:ext>
                </a:extLst>
              </p:cNvPr>
              <p:cNvGrpSpPr/>
              <p:nvPr/>
            </p:nvGrpSpPr>
            <p:grpSpPr>
              <a:xfrm rot="19800000">
                <a:off x="3477861" y="7429587"/>
                <a:ext cx="456519" cy="1188077"/>
                <a:chOff x="2569669" y="3845006"/>
                <a:chExt cx="456519" cy="1188077"/>
              </a:xfrm>
            </p:grpSpPr>
            <p:sp>
              <p:nvSpPr>
                <p:cNvPr id="357" name="台形 356">
                  <a:extLst>
                    <a:ext uri="{FF2B5EF4-FFF2-40B4-BE49-F238E27FC236}">
                      <a16:creationId xmlns:a16="http://schemas.microsoft.com/office/drawing/2014/main" id="{6F068627-9493-4A87-808D-04D852287F7F}"/>
                    </a:ext>
                  </a:extLst>
                </p:cNvPr>
                <p:cNvSpPr/>
                <p:nvPr/>
              </p:nvSpPr>
              <p:spPr>
                <a:xfrm rot="10800000">
                  <a:off x="2721127" y="4360854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B5E32DC9-D75B-418B-B49B-4455DC0CBB51}"/>
                    </a:ext>
                  </a:extLst>
                </p:cNvPr>
                <p:cNvSpPr/>
                <p:nvPr/>
              </p:nvSpPr>
              <p:spPr>
                <a:xfrm>
                  <a:off x="2569669" y="4860794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9" name="台形 832">
                  <a:extLst>
                    <a:ext uri="{FF2B5EF4-FFF2-40B4-BE49-F238E27FC236}">
                      <a16:creationId xmlns:a16="http://schemas.microsoft.com/office/drawing/2014/main" id="{3DE57139-BC9D-46DA-8F9D-CF73F7B8B7CF}"/>
                    </a:ext>
                  </a:extLst>
                </p:cNvPr>
                <p:cNvSpPr/>
                <p:nvPr/>
              </p:nvSpPr>
              <p:spPr>
                <a:xfrm rot="10800000">
                  <a:off x="2624962" y="3845006"/>
                  <a:ext cx="401226" cy="959930"/>
                </a:xfrm>
                <a:custGeom>
                  <a:avLst/>
                  <a:gdLst>
                    <a:gd name="connsiteX0" fmla="*/ 0 w 449021"/>
                    <a:gd name="connsiteY0" fmla="*/ 939616 h 939616"/>
                    <a:gd name="connsiteX1" fmla="*/ 60497 w 449021"/>
                    <a:gd name="connsiteY1" fmla="*/ 0 h 939616"/>
                    <a:gd name="connsiteX2" fmla="*/ 388524 w 449021"/>
                    <a:gd name="connsiteY2" fmla="*/ 0 h 939616"/>
                    <a:gd name="connsiteX3" fmla="*/ 449021 w 449021"/>
                    <a:gd name="connsiteY3" fmla="*/ 939616 h 939616"/>
                    <a:gd name="connsiteX4" fmla="*/ 0 w 449021"/>
                    <a:gd name="connsiteY4" fmla="*/ 939616 h 939616"/>
                    <a:gd name="connsiteX0" fmla="*/ 0 w 440088"/>
                    <a:gd name="connsiteY0" fmla="*/ 939616 h 1088438"/>
                    <a:gd name="connsiteX1" fmla="*/ 60497 w 440088"/>
                    <a:gd name="connsiteY1" fmla="*/ 0 h 1088438"/>
                    <a:gd name="connsiteX2" fmla="*/ 388524 w 440088"/>
                    <a:gd name="connsiteY2" fmla="*/ 0 h 1088438"/>
                    <a:gd name="connsiteX3" fmla="*/ 440088 w 440088"/>
                    <a:gd name="connsiteY3" fmla="*/ 1088438 h 1088438"/>
                    <a:gd name="connsiteX4" fmla="*/ 0 w 440088"/>
                    <a:gd name="connsiteY4" fmla="*/ 939616 h 1088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0088" h="1088438">
                      <a:moveTo>
                        <a:pt x="0" y="939616"/>
                      </a:moveTo>
                      <a:lnTo>
                        <a:pt x="60497" y="0"/>
                      </a:lnTo>
                      <a:lnTo>
                        <a:pt x="388524" y="0"/>
                      </a:lnTo>
                      <a:lnTo>
                        <a:pt x="440088" y="1088438"/>
                      </a:lnTo>
                      <a:lnTo>
                        <a:pt x="0" y="939616"/>
                      </a:lnTo>
                      <a:close/>
                    </a:path>
                  </a:pathLst>
                </a:custGeom>
                <a:solidFill>
                  <a:srgbClr val="4472C4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348" name="四角形: 上の 2 つの角を丸める 347">
              <a:extLst>
                <a:ext uri="{FF2B5EF4-FFF2-40B4-BE49-F238E27FC236}">
                  <a16:creationId xmlns:a16="http://schemas.microsoft.com/office/drawing/2014/main" id="{6007A872-4C8A-4B31-B7CE-FE3A465BCE82}"/>
                </a:ext>
              </a:extLst>
            </p:cNvPr>
            <p:cNvSpPr/>
            <p:nvPr/>
          </p:nvSpPr>
          <p:spPr>
            <a:xfrm>
              <a:off x="4622025" y="9943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BF9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F8CDC82C-9174-46A5-8DF1-D327F6037F44}"/>
                </a:ext>
              </a:extLst>
            </p:cNvPr>
            <p:cNvSpPr/>
            <p:nvPr/>
          </p:nvSpPr>
          <p:spPr>
            <a:xfrm>
              <a:off x="4424363" y="110569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BF9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5769CFC6-ADBD-4766-AB8E-ADAEBED218BD}"/>
                </a:ext>
              </a:extLst>
            </p:cNvPr>
            <p:cNvGrpSpPr/>
            <p:nvPr/>
          </p:nvGrpSpPr>
          <p:grpSpPr>
            <a:xfrm rot="900000">
              <a:off x="4454667" y="2448139"/>
              <a:ext cx="262583" cy="432734"/>
              <a:chOff x="1213593" y="2419137"/>
              <a:chExt cx="262583" cy="432734"/>
            </a:xfrm>
          </p:grpSpPr>
          <p:sp>
            <p:nvSpPr>
              <p:cNvPr id="351" name="四角形: 上の 2 つの角を丸める 350">
                <a:extLst>
                  <a:ext uri="{FF2B5EF4-FFF2-40B4-BE49-F238E27FC236}">
                    <a16:creationId xmlns:a16="http://schemas.microsoft.com/office/drawing/2014/main" id="{90749FA7-3984-44EB-9006-301CF22CD7B9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2" name="四角形: 上の 2 つの角を丸める 351">
                <a:extLst>
                  <a:ext uri="{FF2B5EF4-FFF2-40B4-BE49-F238E27FC236}">
                    <a16:creationId xmlns:a16="http://schemas.microsoft.com/office/drawing/2014/main" id="{DD8DDD85-AA41-4827-A591-DA371CCBD88A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391" name="グループ化 390">
            <a:extLst>
              <a:ext uri="{FF2B5EF4-FFF2-40B4-BE49-F238E27FC236}">
                <a16:creationId xmlns:a16="http://schemas.microsoft.com/office/drawing/2014/main" id="{05A0846E-0CD2-4766-8918-DEC8924280EF}"/>
              </a:ext>
            </a:extLst>
          </p:cNvPr>
          <p:cNvGrpSpPr/>
          <p:nvPr/>
        </p:nvGrpSpPr>
        <p:grpSpPr>
          <a:xfrm>
            <a:off x="328191" y="7169218"/>
            <a:ext cx="2160831" cy="2492293"/>
            <a:chOff x="-120906" y="3384138"/>
            <a:chExt cx="2955511" cy="3408874"/>
          </a:xfrm>
        </p:grpSpPr>
        <p:sp>
          <p:nvSpPr>
            <p:cNvPr id="392" name="フリーフォーム: 図形 391">
              <a:extLst>
                <a:ext uri="{FF2B5EF4-FFF2-40B4-BE49-F238E27FC236}">
                  <a16:creationId xmlns:a16="http://schemas.microsoft.com/office/drawing/2014/main" id="{C3EC5274-CCEC-465B-B56F-C73A0A02C386}"/>
                </a:ext>
              </a:extLst>
            </p:cNvPr>
            <p:cNvSpPr/>
            <p:nvPr/>
          </p:nvSpPr>
          <p:spPr>
            <a:xfrm>
              <a:off x="935672" y="464087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3" name="四角形: 上の 2 つの角を丸める 36">
              <a:extLst>
                <a:ext uri="{FF2B5EF4-FFF2-40B4-BE49-F238E27FC236}">
                  <a16:creationId xmlns:a16="http://schemas.microsoft.com/office/drawing/2014/main" id="{6A72FE96-42AB-445D-99A2-F6663857E846}"/>
                </a:ext>
              </a:extLst>
            </p:cNvPr>
            <p:cNvSpPr/>
            <p:nvPr/>
          </p:nvSpPr>
          <p:spPr>
            <a:xfrm rot="2700000">
              <a:off x="1310896" y="479869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66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4" name="台形 393">
              <a:extLst>
                <a:ext uri="{FF2B5EF4-FFF2-40B4-BE49-F238E27FC236}">
                  <a16:creationId xmlns:a16="http://schemas.microsoft.com/office/drawing/2014/main" id="{15ECADC1-12FF-4313-B3F1-586B2A017B0F}"/>
                </a:ext>
              </a:extLst>
            </p:cNvPr>
            <p:cNvSpPr/>
            <p:nvPr/>
          </p:nvSpPr>
          <p:spPr>
            <a:xfrm>
              <a:off x="1482573" y="451609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95" name="グループ化 394">
              <a:extLst>
                <a:ext uri="{FF2B5EF4-FFF2-40B4-BE49-F238E27FC236}">
                  <a16:creationId xmlns:a16="http://schemas.microsoft.com/office/drawing/2014/main" id="{D6CFF667-471E-4ADC-855D-2CD725ACAB67}"/>
                </a:ext>
              </a:extLst>
            </p:cNvPr>
            <p:cNvGrpSpPr/>
            <p:nvPr/>
          </p:nvGrpSpPr>
          <p:grpSpPr>
            <a:xfrm>
              <a:off x="-120906" y="4974560"/>
              <a:ext cx="2955511" cy="1818452"/>
              <a:chOff x="-120906" y="1221710"/>
              <a:chExt cx="2955511" cy="1818452"/>
            </a:xfrm>
          </p:grpSpPr>
          <p:grpSp>
            <p:nvGrpSpPr>
              <p:cNvPr id="426" name="グループ化 425">
                <a:extLst>
                  <a:ext uri="{FF2B5EF4-FFF2-40B4-BE49-F238E27FC236}">
                    <a16:creationId xmlns:a16="http://schemas.microsoft.com/office/drawing/2014/main" id="{C6742C4E-4479-483E-A3E2-C5FAE8BBEC73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430" name="星: 32 pt 429">
                  <a:extLst>
                    <a:ext uri="{FF2B5EF4-FFF2-40B4-BE49-F238E27FC236}">
                      <a16:creationId xmlns:a16="http://schemas.microsoft.com/office/drawing/2014/main" id="{4A510A6C-ABC1-4AE6-901F-98A7D03761D7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31" name="星: 32 pt 430">
                  <a:extLst>
                    <a:ext uri="{FF2B5EF4-FFF2-40B4-BE49-F238E27FC236}">
                      <a16:creationId xmlns:a16="http://schemas.microsoft.com/office/drawing/2014/main" id="{EA86B47E-AE85-4406-AC4B-CF94DA8E4996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32" name="円: 塗りつぶしなし 431">
                  <a:extLst>
                    <a:ext uri="{FF2B5EF4-FFF2-40B4-BE49-F238E27FC236}">
                      <a16:creationId xmlns:a16="http://schemas.microsoft.com/office/drawing/2014/main" id="{57748F5A-F80E-45B9-A4E8-711336C58A3E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33" name="円: 塗りつぶしなし 432">
                  <a:extLst>
                    <a:ext uri="{FF2B5EF4-FFF2-40B4-BE49-F238E27FC236}">
                      <a16:creationId xmlns:a16="http://schemas.microsoft.com/office/drawing/2014/main" id="{3A11A0C0-CC96-4BB9-A93B-AE3F0DE24B1E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34" name="アーチ 433">
                  <a:extLst>
                    <a:ext uri="{FF2B5EF4-FFF2-40B4-BE49-F238E27FC236}">
                      <a16:creationId xmlns:a16="http://schemas.microsoft.com/office/drawing/2014/main" id="{D007E489-64B8-4608-B887-345A75A998F6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9878C197-0C96-40D4-8051-3009AAD12E44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36" name="円: 塗りつぶしなし 435">
                  <a:extLst>
                    <a:ext uri="{FF2B5EF4-FFF2-40B4-BE49-F238E27FC236}">
                      <a16:creationId xmlns:a16="http://schemas.microsoft.com/office/drawing/2014/main" id="{09278684-0C1E-4A53-99DC-821B88677542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37" name="円: 塗りつぶしなし 436">
                  <a:extLst>
                    <a:ext uri="{FF2B5EF4-FFF2-40B4-BE49-F238E27FC236}">
                      <a16:creationId xmlns:a16="http://schemas.microsoft.com/office/drawing/2014/main" id="{05965FB5-9068-4769-8EC4-C543307E3077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38" name="四角形: 角を丸くする 437">
                  <a:extLst>
                    <a:ext uri="{FF2B5EF4-FFF2-40B4-BE49-F238E27FC236}">
                      <a16:creationId xmlns:a16="http://schemas.microsoft.com/office/drawing/2014/main" id="{7A997AD4-0A0D-45D5-9A21-52EF63B30AD8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39" name="四角形: 上の 2 つの角を丸める 438">
                  <a:extLst>
                    <a:ext uri="{FF2B5EF4-FFF2-40B4-BE49-F238E27FC236}">
                      <a16:creationId xmlns:a16="http://schemas.microsoft.com/office/drawing/2014/main" id="{52F83811-26D0-4C49-9F27-605333E8E594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0" name="台形 439">
                  <a:extLst>
                    <a:ext uri="{FF2B5EF4-FFF2-40B4-BE49-F238E27FC236}">
                      <a16:creationId xmlns:a16="http://schemas.microsoft.com/office/drawing/2014/main" id="{2EF53725-20E1-4C14-B1DF-77C5A864FF03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1" name="アーチ 440">
                  <a:extLst>
                    <a:ext uri="{FF2B5EF4-FFF2-40B4-BE49-F238E27FC236}">
                      <a16:creationId xmlns:a16="http://schemas.microsoft.com/office/drawing/2014/main" id="{7CB5C77D-B02B-4ADA-AB81-C075213CB6CC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2" name="四角形: 角を丸くする 441">
                  <a:extLst>
                    <a:ext uri="{FF2B5EF4-FFF2-40B4-BE49-F238E27FC236}">
                      <a16:creationId xmlns:a16="http://schemas.microsoft.com/office/drawing/2014/main" id="{22851C3B-6106-4F30-A2EB-3EE61502EB43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3" name="楕円 442">
                  <a:extLst>
                    <a:ext uri="{FF2B5EF4-FFF2-40B4-BE49-F238E27FC236}">
                      <a16:creationId xmlns:a16="http://schemas.microsoft.com/office/drawing/2014/main" id="{75BB7EC5-B3F5-47D9-96CB-C56CB36F371B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27" name="グループ化 426">
                <a:extLst>
                  <a:ext uri="{FF2B5EF4-FFF2-40B4-BE49-F238E27FC236}">
                    <a16:creationId xmlns:a16="http://schemas.microsoft.com/office/drawing/2014/main" id="{2DAC2022-0ACC-432E-B24E-1A491BCE29EB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664E0F71-7700-4902-9B05-ACF5747E4B9D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29" name="楕円 428">
                  <a:extLst>
                    <a:ext uri="{FF2B5EF4-FFF2-40B4-BE49-F238E27FC236}">
                      <a16:creationId xmlns:a16="http://schemas.microsoft.com/office/drawing/2014/main" id="{7ABB9863-0768-4488-A610-72D9011389B4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898FD931-B663-4A80-866F-08B00D099F0B}"/>
                </a:ext>
              </a:extLst>
            </p:cNvPr>
            <p:cNvGrpSpPr/>
            <p:nvPr/>
          </p:nvGrpSpPr>
          <p:grpSpPr>
            <a:xfrm>
              <a:off x="601752" y="4634398"/>
              <a:ext cx="652877" cy="334322"/>
              <a:chOff x="671569" y="862641"/>
              <a:chExt cx="683016" cy="349755"/>
            </a:xfrm>
          </p:grpSpPr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6E47BC50-C60E-4040-8CEB-E6DBDF524265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24" name="四角形: 角を丸くする 423">
                <a:extLst>
                  <a:ext uri="{FF2B5EF4-FFF2-40B4-BE49-F238E27FC236}">
                    <a16:creationId xmlns:a16="http://schemas.microsoft.com/office/drawing/2014/main" id="{6C8DD249-BC7E-4E52-A93E-5C3CC208CE80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25" name="四角形: 角を丸くする 424">
                <a:extLst>
                  <a:ext uri="{FF2B5EF4-FFF2-40B4-BE49-F238E27FC236}">
                    <a16:creationId xmlns:a16="http://schemas.microsoft.com/office/drawing/2014/main" id="{E86B4818-2F78-4C98-827F-297154AEE12C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397" name="四角形: 上の 2 つの角を丸める 396">
              <a:extLst>
                <a:ext uri="{FF2B5EF4-FFF2-40B4-BE49-F238E27FC236}">
                  <a16:creationId xmlns:a16="http://schemas.microsoft.com/office/drawing/2014/main" id="{ECC09279-385B-407C-9E36-EDFEBB639C1A}"/>
                </a:ext>
              </a:extLst>
            </p:cNvPr>
            <p:cNvSpPr/>
            <p:nvPr/>
          </p:nvSpPr>
          <p:spPr>
            <a:xfrm>
              <a:off x="927471" y="460716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8" name="四角形: 上の 2 つの角を丸める 397">
              <a:extLst>
                <a:ext uri="{FF2B5EF4-FFF2-40B4-BE49-F238E27FC236}">
                  <a16:creationId xmlns:a16="http://schemas.microsoft.com/office/drawing/2014/main" id="{0279D0ED-E9FD-4DD6-9ECB-479BEDC304AA}"/>
                </a:ext>
              </a:extLst>
            </p:cNvPr>
            <p:cNvSpPr/>
            <p:nvPr/>
          </p:nvSpPr>
          <p:spPr>
            <a:xfrm>
              <a:off x="1335900" y="469642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9" name="フリーフォーム: 図形 398">
              <a:extLst>
                <a:ext uri="{FF2B5EF4-FFF2-40B4-BE49-F238E27FC236}">
                  <a16:creationId xmlns:a16="http://schemas.microsoft.com/office/drawing/2014/main" id="{C4932D6C-5706-4C5D-9D38-BD3D18A046F8}"/>
                </a:ext>
              </a:extLst>
            </p:cNvPr>
            <p:cNvSpPr/>
            <p:nvPr/>
          </p:nvSpPr>
          <p:spPr>
            <a:xfrm rot="8100000">
              <a:off x="1139549" y="474184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0" name="四角形: 上の 2 つの角を丸める 36">
              <a:extLst>
                <a:ext uri="{FF2B5EF4-FFF2-40B4-BE49-F238E27FC236}">
                  <a16:creationId xmlns:a16="http://schemas.microsoft.com/office/drawing/2014/main" id="{C5F223F5-FD10-4CCE-978B-9B50C9E8231E}"/>
                </a:ext>
              </a:extLst>
            </p:cNvPr>
            <p:cNvSpPr/>
            <p:nvPr/>
          </p:nvSpPr>
          <p:spPr>
            <a:xfrm rot="2700000">
              <a:off x="1436794" y="4823751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01" name="グループ化 400">
              <a:extLst>
                <a:ext uri="{FF2B5EF4-FFF2-40B4-BE49-F238E27FC236}">
                  <a16:creationId xmlns:a16="http://schemas.microsoft.com/office/drawing/2014/main" id="{443C3A45-932D-48F8-971A-54EBE37BD725}"/>
                </a:ext>
              </a:extLst>
            </p:cNvPr>
            <p:cNvGrpSpPr/>
            <p:nvPr/>
          </p:nvGrpSpPr>
          <p:grpSpPr>
            <a:xfrm rot="591319">
              <a:off x="1059059" y="3384138"/>
              <a:ext cx="1202047" cy="1321733"/>
              <a:chOff x="5735994" y="6021416"/>
              <a:chExt cx="1202047" cy="1321733"/>
            </a:xfrm>
          </p:grpSpPr>
          <p:sp>
            <p:nvSpPr>
              <p:cNvPr id="412" name="楕円 1">
                <a:extLst>
                  <a:ext uri="{FF2B5EF4-FFF2-40B4-BE49-F238E27FC236}">
                    <a16:creationId xmlns:a16="http://schemas.microsoft.com/office/drawing/2014/main" id="{7F544FF5-95E8-4400-9962-1B8957710F3B}"/>
                  </a:ext>
                </a:extLst>
              </p:cNvPr>
              <p:cNvSpPr/>
              <p:nvPr/>
            </p:nvSpPr>
            <p:spPr>
              <a:xfrm rot="20952697">
                <a:off x="5743407" y="6803495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3" name="四角形: 角を丸くする 412">
                <a:extLst>
                  <a:ext uri="{FF2B5EF4-FFF2-40B4-BE49-F238E27FC236}">
                    <a16:creationId xmlns:a16="http://schemas.microsoft.com/office/drawing/2014/main" id="{560ACD8C-67B9-400B-9D98-B6A1B3769A07}"/>
                  </a:ext>
                </a:extLst>
              </p:cNvPr>
              <p:cNvSpPr/>
              <p:nvPr/>
            </p:nvSpPr>
            <p:spPr>
              <a:xfrm rot="20952697">
                <a:off x="5769388" y="6093485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2FA18140-CEDE-4BA5-AF81-694AA59C5949}"/>
                  </a:ext>
                </a:extLst>
              </p:cNvPr>
              <p:cNvSpPr/>
              <p:nvPr/>
            </p:nvSpPr>
            <p:spPr>
              <a:xfrm rot="20952697">
                <a:off x="5829723" y="6626536"/>
                <a:ext cx="162504" cy="222300"/>
              </a:xfrm>
              <a:custGeom>
                <a:avLst/>
                <a:gdLst>
                  <a:gd name="connsiteX0" fmla="*/ 4834 w 162504"/>
                  <a:gd name="connsiteY0" fmla="*/ 0 h 222300"/>
                  <a:gd name="connsiteX1" fmla="*/ 58313 w 162504"/>
                  <a:gd name="connsiteY1" fmla="*/ 60606 h 222300"/>
                  <a:gd name="connsiteX2" fmla="*/ 59634 w 162504"/>
                  <a:gd name="connsiteY2" fmla="*/ 61270 h 222300"/>
                  <a:gd name="connsiteX3" fmla="*/ 64369 w 162504"/>
                  <a:gd name="connsiteY3" fmla="*/ 48858 h 222300"/>
                  <a:gd name="connsiteX4" fmla="*/ 105018 w 162504"/>
                  <a:gd name="connsiteY4" fmla="*/ 19100 h 222300"/>
                  <a:gd name="connsiteX5" fmla="*/ 162504 w 162504"/>
                  <a:gd name="connsiteY5" fmla="*/ 120700 h 222300"/>
                  <a:gd name="connsiteX6" fmla="*/ 105018 w 162504"/>
                  <a:gd name="connsiteY6" fmla="*/ 222300 h 222300"/>
                  <a:gd name="connsiteX7" fmla="*/ 47532 w 162504"/>
                  <a:gd name="connsiteY7" fmla="*/ 120700 h 222300"/>
                  <a:gd name="connsiteX8" fmla="*/ 51697 w 162504"/>
                  <a:gd name="connsiteY8" fmla="*/ 84240 h 222300"/>
                  <a:gd name="connsiteX9" fmla="*/ 44292 w 162504"/>
                  <a:gd name="connsiteY9" fmla="*/ 81512 h 222300"/>
                  <a:gd name="connsiteX10" fmla="*/ 4834 w 162504"/>
                  <a:gd name="connsiteY10" fmla="*/ 0 h 222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2504" h="222300">
                    <a:moveTo>
                      <a:pt x="4834" y="0"/>
                    </a:moveTo>
                    <a:cubicBezTo>
                      <a:pt x="14031" y="21904"/>
                      <a:pt x="33496" y="43962"/>
                      <a:pt x="58313" y="60606"/>
                    </a:cubicBezTo>
                    <a:lnTo>
                      <a:pt x="59634" y="61270"/>
                    </a:lnTo>
                    <a:lnTo>
                      <a:pt x="64369" y="48858"/>
                    </a:lnTo>
                    <a:cubicBezTo>
                      <a:pt x="74772" y="30472"/>
                      <a:pt x="89144" y="19100"/>
                      <a:pt x="105018" y="19100"/>
                    </a:cubicBezTo>
                    <a:cubicBezTo>
                      <a:pt x="136767" y="19100"/>
                      <a:pt x="162504" y="64588"/>
                      <a:pt x="162504" y="120700"/>
                    </a:cubicBezTo>
                    <a:cubicBezTo>
                      <a:pt x="162504" y="176812"/>
                      <a:pt x="136767" y="222300"/>
                      <a:pt x="105018" y="222300"/>
                    </a:cubicBezTo>
                    <a:cubicBezTo>
                      <a:pt x="73269" y="222300"/>
                      <a:pt x="47532" y="176812"/>
                      <a:pt x="47532" y="120700"/>
                    </a:cubicBezTo>
                    <a:lnTo>
                      <a:pt x="51697" y="84240"/>
                    </a:lnTo>
                    <a:lnTo>
                      <a:pt x="44292" y="81512"/>
                    </a:lnTo>
                    <a:cubicBezTo>
                      <a:pt x="8436" y="57465"/>
                      <a:pt x="-9230" y="20971"/>
                      <a:pt x="483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A3D39F97-3155-4A20-ABEA-4DC58FF074F8}"/>
                  </a:ext>
                </a:extLst>
              </p:cNvPr>
              <p:cNvSpPr/>
              <p:nvPr/>
            </p:nvSpPr>
            <p:spPr>
              <a:xfrm rot="20952697">
                <a:off x="5735994" y="6021416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0F5141D3-6A92-4E39-9269-925503810C11}"/>
                  </a:ext>
                </a:extLst>
              </p:cNvPr>
              <p:cNvSpPr/>
              <p:nvPr/>
            </p:nvSpPr>
            <p:spPr>
              <a:xfrm rot="20952697">
                <a:off x="6359332" y="656970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F747249C-0BE2-4B12-A7DF-AFDDF01EF207}"/>
                  </a:ext>
                </a:extLst>
              </p:cNvPr>
              <p:cNvSpPr/>
              <p:nvPr/>
            </p:nvSpPr>
            <p:spPr>
              <a:xfrm rot="20952697">
                <a:off x="6358269" y="660807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8" name="月 417">
                <a:extLst>
                  <a:ext uri="{FF2B5EF4-FFF2-40B4-BE49-F238E27FC236}">
                    <a16:creationId xmlns:a16="http://schemas.microsoft.com/office/drawing/2014/main" id="{8CCF8B39-37C0-4A2E-85FE-EE20F6971136}"/>
                  </a:ext>
                </a:extLst>
              </p:cNvPr>
              <p:cNvSpPr/>
              <p:nvPr/>
            </p:nvSpPr>
            <p:spPr>
              <a:xfrm rot="20235218" flipH="1">
                <a:off x="6193510" y="6251918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9" name="楕円 14">
                <a:extLst>
                  <a:ext uri="{FF2B5EF4-FFF2-40B4-BE49-F238E27FC236}">
                    <a16:creationId xmlns:a16="http://schemas.microsoft.com/office/drawing/2014/main" id="{085B96EA-7F37-4686-ACFF-745297D82AEC}"/>
                  </a:ext>
                </a:extLst>
              </p:cNvPr>
              <p:cNvSpPr/>
              <p:nvPr/>
            </p:nvSpPr>
            <p:spPr>
              <a:xfrm rot="20052697">
                <a:off x="5981468" y="7011975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465263DA-529B-4612-A04E-8CEE9D7C9DA3}"/>
                  </a:ext>
                </a:extLst>
              </p:cNvPr>
              <p:cNvSpPr/>
              <p:nvPr/>
            </p:nvSpPr>
            <p:spPr>
              <a:xfrm rot="20052697">
                <a:off x="6012540" y="702071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1" name="月 420">
                <a:extLst>
                  <a:ext uri="{FF2B5EF4-FFF2-40B4-BE49-F238E27FC236}">
                    <a16:creationId xmlns:a16="http://schemas.microsoft.com/office/drawing/2014/main" id="{EF6CBD8E-5CD8-4814-BD6C-2212E2E9933D}"/>
                  </a:ext>
                </a:extLst>
              </p:cNvPr>
              <p:cNvSpPr/>
              <p:nvPr/>
            </p:nvSpPr>
            <p:spPr>
              <a:xfrm rot="4752697">
                <a:off x="5895382" y="6460826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2" name="楕円 421">
                <a:extLst>
                  <a:ext uri="{FF2B5EF4-FFF2-40B4-BE49-F238E27FC236}">
                    <a16:creationId xmlns:a16="http://schemas.microsoft.com/office/drawing/2014/main" id="{9771066F-01EB-4581-9636-7C40C2795B46}"/>
                  </a:ext>
                </a:extLst>
              </p:cNvPr>
              <p:cNvSpPr/>
              <p:nvPr/>
            </p:nvSpPr>
            <p:spPr>
              <a:xfrm rot="20952697">
                <a:off x="5891827" y="6690040"/>
                <a:ext cx="69180" cy="6918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79857E81-FA0C-4D1B-A826-B5863EA67EA0}"/>
                </a:ext>
              </a:extLst>
            </p:cNvPr>
            <p:cNvGrpSpPr/>
            <p:nvPr/>
          </p:nvGrpSpPr>
          <p:grpSpPr>
            <a:xfrm rot="900000">
              <a:off x="1168542" y="6140664"/>
              <a:ext cx="262583" cy="432734"/>
              <a:chOff x="1213593" y="2419137"/>
              <a:chExt cx="262583" cy="432734"/>
            </a:xfrm>
          </p:grpSpPr>
          <p:sp>
            <p:nvSpPr>
              <p:cNvPr id="410" name="四角形: 上の 2 つの角を丸める 409">
                <a:extLst>
                  <a:ext uri="{FF2B5EF4-FFF2-40B4-BE49-F238E27FC236}">
                    <a16:creationId xmlns:a16="http://schemas.microsoft.com/office/drawing/2014/main" id="{8FAE1F75-4AE7-49CD-8E1D-C0933D2A2146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11" name="四角形: 上の 2 つの角を丸める 410">
                <a:extLst>
                  <a:ext uri="{FF2B5EF4-FFF2-40B4-BE49-F238E27FC236}">
                    <a16:creationId xmlns:a16="http://schemas.microsoft.com/office/drawing/2014/main" id="{095CD9CC-A44D-480B-B0C5-226E0F37C536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56ED8818-0917-4342-BC9B-898550608C99}"/>
                </a:ext>
              </a:extLst>
            </p:cNvPr>
            <p:cNvGrpSpPr/>
            <p:nvPr/>
          </p:nvGrpSpPr>
          <p:grpSpPr>
            <a:xfrm>
              <a:off x="1258091" y="5514120"/>
              <a:ext cx="731703" cy="1268173"/>
              <a:chOff x="4665150" y="7308311"/>
              <a:chExt cx="668151" cy="1056407"/>
            </a:xfrm>
          </p:grpSpPr>
          <p:sp>
            <p:nvSpPr>
              <p:cNvPr id="404" name="台形 403">
                <a:extLst>
                  <a:ext uri="{FF2B5EF4-FFF2-40B4-BE49-F238E27FC236}">
                    <a16:creationId xmlns:a16="http://schemas.microsoft.com/office/drawing/2014/main" id="{497A6B9F-C84D-4F53-A459-99F944E778EB}"/>
                  </a:ext>
                </a:extLst>
              </p:cNvPr>
              <p:cNvSpPr/>
              <p:nvPr/>
            </p:nvSpPr>
            <p:spPr>
              <a:xfrm rot="10800000">
                <a:off x="4825350" y="7692488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0E5C5FBD-8D02-4423-8C1B-ADE7BE2CAC87}"/>
                  </a:ext>
                </a:extLst>
              </p:cNvPr>
              <p:cNvSpPr/>
              <p:nvPr/>
            </p:nvSpPr>
            <p:spPr>
              <a:xfrm>
                <a:off x="4666016" y="8192429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7B6B6994-AA78-4631-9000-E5104D428760}"/>
                  </a:ext>
                </a:extLst>
              </p:cNvPr>
              <p:cNvGrpSpPr/>
              <p:nvPr/>
            </p:nvGrpSpPr>
            <p:grpSpPr>
              <a:xfrm rot="19800000">
                <a:off x="4989691" y="7666769"/>
                <a:ext cx="343610" cy="672229"/>
                <a:chOff x="6158161" y="4365271"/>
                <a:chExt cx="343610" cy="672229"/>
              </a:xfrm>
            </p:grpSpPr>
            <p:sp>
              <p:nvSpPr>
                <p:cNvPr id="408" name="台形 407">
                  <a:extLst>
                    <a:ext uri="{FF2B5EF4-FFF2-40B4-BE49-F238E27FC236}">
                      <a16:creationId xmlns:a16="http://schemas.microsoft.com/office/drawing/2014/main" id="{673CF378-5B9E-4B60-93D3-FC064373103E}"/>
                    </a:ext>
                  </a:extLst>
                </p:cNvPr>
                <p:cNvSpPr/>
                <p:nvPr/>
              </p:nvSpPr>
              <p:spPr>
                <a:xfrm rot="10800000">
                  <a:off x="6317494" y="4365271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ED7ECBB9-1FAF-40AD-9771-1AB4167F555B}"/>
                    </a:ext>
                  </a:extLst>
                </p:cNvPr>
                <p:cNvSpPr/>
                <p:nvPr/>
              </p:nvSpPr>
              <p:spPr>
                <a:xfrm>
                  <a:off x="6158161" y="4865211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07" name="台形 406">
                <a:extLst>
                  <a:ext uri="{FF2B5EF4-FFF2-40B4-BE49-F238E27FC236}">
                    <a16:creationId xmlns:a16="http://schemas.microsoft.com/office/drawing/2014/main" id="{2A9FE9C8-5C06-4F69-B43E-53F97AE2F515}"/>
                  </a:ext>
                </a:extLst>
              </p:cNvPr>
              <p:cNvSpPr/>
              <p:nvPr/>
            </p:nvSpPr>
            <p:spPr>
              <a:xfrm>
                <a:off x="4665150" y="7308311"/>
                <a:ext cx="619546" cy="577849"/>
              </a:xfrm>
              <a:prstGeom prst="trapezoid">
                <a:avLst>
                  <a:gd name="adj" fmla="val 12858"/>
                </a:avLst>
              </a:prstGeom>
              <a:solidFill>
                <a:srgbClr val="FF33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444" name="グループ化 443">
            <a:extLst>
              <a:ext uri="{FF2B5EF4-FFF2-40B4-BE49-F238E27FC236}">
                <a16:creationId xmlns:a16="http://schemas.microsoft.com/office/drawing/2014/main" id="{FB7C3937-237C-456B-A3E2-D015B5BDC02C}"/>
              </a:ext>
            </a:extLst>
          </p:cNvPr>
          <p:cNvGrpSpPr/>
          <p:nvPr/>
        </p:nvGrpSpPr>
        <p:grpSpPr>
          <a:xfrm>
            <a:off x="303708" y="508497"/>
            <a:ext cx="2160831" cy="2528568"/>
            <a:chOff x="3184269" y="3334523"/>
            <a:chExt cx="2955511" cy="3458489"/>
          </a:xfrm>
        </p:grpSpPr>
        <p:sp>
          <p:nvSpPr>
            <p:cNvPr id="445" name="フリーフォーム: 図形 444">
              <a:extLst>
                <a:ext uri="{FF2B5EF4-FFF2-40B4-BE49-F238E27FC236}">
                  <a16:creationId xmlns:a16="http://schemas.microsoft.com/office/drawing/2014/main" id="{03496036-8009-47A9-91CB-FB7B6EFA1691}"/>
                </a:ext>
              </a:extLst>
            </p:cNvPr>
            <p:cNvSpPr/>
            <p:nvPr/>
          </p:nvSpPr>
          <p:spPr>
            <a:xfrm>
              <a:off x="4240847" y="464087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6" name="台形 445">
              <a:extLst>
                <a:ext uri="{FF2B5EF4-FFF2-40B4-BE49-F238E27FC236}">
                  <a16:creationId xmlns:a16="http://schemas.microsoft.com/office/drawing/2014/main" id="{AB29DF15-A8F4-4A64-ABB3-C0202F233639}"/>
                </a:ext>
              </a:extLst>
            </p:cNvPr>
            <p:cNvSpPr/>
            <p:nvPr/>
          </p:nvSpPr>
          <p:spPr>
            <a:xfrm rot="18900000">
              <a:off x="4486800" y="473745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7" name="台形 446">
              <a:extLst>
                <a:ext uri="{FF2B5EF4-FFF2-40B4-BE49-F238E27FC236}">
                  <a16:creationId xmlns:a16="http://schemas.microsoft.com/office/drawing/2014/main" id="{4E8DA028-302A-416E-BCDF-7FB4637CC45A}"/>
                </a:ext>
              </a:extLst>
            </p:cNvPr>
            <p:cNvSpPr/>
            <p:nvPr/>
          </p:nvSpPr>
          <p:spPr>
            <a:xfrm>
              <a:off x="4787748" y="451609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48" name="グループ化 447">
              <a:extLst>
                <a:ext uri="{FF2B5EF4-FFF2-40B4-BE49-F238E27FC236}">
                  <a16:creationId xmlns:a16="http://schemas.microsoft.com/office/drawing/2014/main" id="{E686AFEC-CE12-414E-87B5-EA83C8A8DD4D}"/>
                </a:ext>
              </a:extLst>
            </p:cNvPr>
            <p:cNvGrpSpPr/>
            <p:nvPr/>
          </p:nvGrpSpPr>
          <p:grpSpPr>
            <a:xfrm>
              <a:off x="3184269" y="4974560"/>
              <a:ext cx="2955511" cy="1818452"/>
              <a:chOff x="6537069" y="1221710"/>
              <a:chExt cx="2955511" cy="1818452"/>
            </a:xfrm>
          </p:grpSpPr>
          <p:grpSp>
            <p:nvGrpSpPr>
              <p:cNvPr id="481" name="グループ化 480">
                <a:extLst>
                  <a:ext uri="{FF2B5EF4-FFF2-40B4-BE49-F238E27FC236}">
                    <a16:creationId xmlns:a16="http://schemas.microsoft.com/office/drawing/2014/main" id="{13BE7CF3-D234-442D-89E3-AC8591833637}"/>
                  </a:ext>
                </a:extLst>
              </p:cNvPr>
              <p:cNvGrpSpPr/>
              <p:nvPr/>
            </p:nvGrpSpPr>
            <p:grpSpPr>
              <a:xfrm flipH="1">
                <a:off x="653706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485" name="星: 32 pt 484">
                  <a:extLst>
                    <a:ext uri="{FF2B5EF4-FFF2-40B4-BE49-F238E27FC236}">
                      <a16:creationId xmlns:a16="http://schemas.microsoft.com/office/drawing/2014/main" id="{26FC8574-4841-4786-9A5A-92FBD999739D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6" name="星: 32 pt 485">
                  <a:extLst>
                    <a:ext uri="{FF2B5EF4-FFF2-40B4-BE49-F238E27FC236}">
                      <a16:creationId xmlns:a16="http://schemas.microsoft.com/office/drawing/2014/main" id="{3457A964-D28C-4D80-8924-C849EE21D45B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7" name="円: 塗りつぶしなし 486">
                  <a:extLst>
                    <a:ext uri="{FF2B5EF4-FFF2-40B4-BE49-F238E27FC236}">
                      <a16:creationId xmlns:a16="http://schemas.microsoft.com/office/drawing/2014/main" id="{823DE4C2-AA8B-4A8C-93D5-B84A6BFA6B82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8" name="円: 塗りつぶしなし 487">
                  <a:extLst>
                    <a:ext uri="{FF2B5EF4-FFF2-40B4-BE49-F238E27FC236}">
                      <a16:creationId xmlns:a16="http://schemas.microsoft.com/office/drawing/2014/main" id="{469E942A-5E16-45E4-B1C5-18218A8190D8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9" name="アーチ 488">
                  <a:extLst>
                    <a:ext uri="{FF2B5EF4-FFF2-40B4-BE49-F238E27FC236}">
                      <a16:creationId xmlns:a16="http://schemas.microsoft.com/office/drawing/2014/main" id="{6345F2CD-A935-4BCE-ABC3-DCC82D5211C3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645AF530-367A-4E8F-BF87-AE2B5CF10702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91" name="円: 塗りつぶしなし 490">
                  <a:extLst>
                    <a:ext uri="{FF2B5EF4-FFF2-40B4-BE49-F238E27FC236}">
                      <a16:creationId xmlns:a16="http://schemas.microsoft.com/office/drawing/2014/main" id="{8D460AAE-0C90-40A6-85FE-52A27A57C22E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92" name="円: 塗りつぶしなし 491">
                  <a:extLst>
                    <a:ext uri="{FF2B5EF4-FFF2-40B4-BE49-F238E27FC236}">
                      <a16:creationId xmlns:a16="http://schemas.microsoft.com/office/drawing/2014/main" id="{D0066505-2285-4E7A-AA84-A0A15403C368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93" name="四角形: 角を丸くする 492">
                  <a:extLst>
                    <a:ext uri="{FF2B5EF4-FFF2-40B4-BE49-F238E27FC236}">
                      <a16:creationId xmlns:a16="http://schemas.microsoft.com/office/drawing/2014/main" id="{35AB0828-4936-4E34-973C-273E204BF79D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94" name="四角形: 上の 2 つの角を丸める 493">
                  <a:extLst>
                    <a:ext uri="{FF2B5EF4-FFF2-40B4-BE49-F238E27FC236}">
                      <a16:creationId xmlns:a16="http://schemas.microsoft.com/office/drawing/2014/main" id="{85F22C6F-44D7-42BA-A6B1-C6D341DA5102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95" name="台形 494">
                  <a:extLst>
                    <a:ext uri="{FF2B5EF4-FFF2-40B4-BE49-F238E27FC236}">
                      <a16:creationId xmlns:a16="http://schemas.microsoft.com/office/drawing/2014/main" id="{1BDCAA00-0D65-4ED7-81B4-EC0BB15B8A48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96" name="アーチ 495">
                  <a:extLst>
                    <a:ext uri="{FF2B5EF4-FFF2-40B4-BE49-F238E27FC236}">
                      <a16:creationId xmlns:a16="http://schemas.microsoft.com/office/drawing/2014/main" id="{FDA599E8-874D-4FF9-B9C2-BDE0F74F9F6C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97" name="四角形: 角を丸くする 496">
                  <a:extLst>
                    <a:ext uri="{FF2B5EF4-FFF2-40B4-BE49-F238E27FC236}">
                      <a16:creationId xmlns:a16="http://schemas.microsoft.com/office/drawing/2014/main" id="{84648AF6-7592-44C4-BA0C-058A5D84F12E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98" name="楕円 497">
                  <a:extLst>
                    <a:ext uri="{FF2B5EF4-FFF2-40B4-BE49-F238E27FC236}">
                      <a16:creationId xmlns:a16="http://schemas.microsoft.com/office/drawing/2014/main" id="{2BD99CFD-3CFC-4BE0-AE15-0BF5FE9BA7E9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82" name="グループ化 481">
                <a:extLst>
                  <a:ext uri="{FF2B5EF4-FFF2-40B4-BE49-F238E27FC236}">
                    <a16:creationId xmlns:a16="http://schemas.microsoft.com/office/drawing/2014/main" id="{77C5A7C6-4B5D-46E1-B21D-446D8B170DBF}"/>
                  </a:ext>
                </a:extLst>
              </p:cNvPr>
              <p:cNvGrpSpPr/>
              <p:nvPr/>
            </p:nvGrpSpPr>
            <p:grpSpPr>
              <a:xfrm>
                <a:off x="773917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486E6F07-2D51-4268-9971-EE7C1614CA96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4" name="楕円 483">
                  <a:extLst>
                    <a:ext uri="{FF2B5EF4-FFF2-40B4-BE49-F238E27FC236}">
                      <a16:creationId xmlns:a16="http://schemas.microsoft.com/office/drawing/2014/main" id="{35D6136F-B040-4F7E-8644-D8526A2D2392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449" name="グループ化 448">
              <a:extLst>
                <a:ext uri="{FF2B5EF4-FFF2-40B4-BE49-F238E27FC236}">
                  <a16:creationId xmlns:a16="http://schemas.microsoft.com/office/drawing/2014/main" id="{33083CAF-6EF4-4814-8176-C99E3074B9E1}"/>
                </a:ext>
              </a:extLst>
            </p:cNvPr>
            <p:cNvGrpSpPr/>
            <p:nvPr/>
          </p:nvGrpSpPr>
          <p:grpSpPr>
            <a:xfrm>
              <a:off x="3906927" y="4634398"/>
              <a:ext cx="652877" cy="334322"/>
              <a:chOff x="671569" y="862641"/>
              <a:chExt cx="683016" cy="349755"/>
            </a:xfrm>
          </p:grpSpPr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1F2A067C-ACDF-44BE-AB3D-9D7B4A068203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79" name="四角形: 角を丸くする 478">
                <a:extLst>
                  <a:ext uri="{FF2B5EF4-FFF2-40B4-BE49-F238E27FC236}">
                    <a16:creationId xmlns:a16="http://schemas.microsoft.com/office/drawing/2014/main" id="{08F1CE05-AF62-430F-9905-D4EBF2783006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80" name="四角形: 角を丸くする 479">
                <a:extLst>
                  <a:ext uri="{FF2B5EF4-FFF2-40B4-BE49-F238E27FC236}">
                    <a16:creationId xmlns:a16="http://schemas.microsoft.com/office/drawing/2014/main" id="{63DC2F29-24B8-4589-86AD-4CB9EAEA8C38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450" name="フリーフォーム: 図形 449">
              <a:extLst>
                <a:ext uri="{FF2B5EF4-FFF2-40B4-BE49-F238E27FC236}">
                  <a16:creationId xmlns:a16="http://schemas.microsoft.com/office/drawing/2014/main" id="{212B501E-97FE-4AB0-BF8E-835FE81354B6}"/>
                </a:ext>
              </a:extLst>
            </p:cNvPr>
            <p:cNvSpPr/>
            <p:nvPr/>
          </p:nvSpPr>
          <p:spPr>
            <a:xfrm rot="8100000">
              <a:off x="4444724" y="474184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1" name="四角形: 上の 2 つの角を丸める 450">
              <a:extLst>
                <a:ext uri="{FF2B5EF4-FFF2-40B4-BE49-F238E27FC236}">
                  <a16:creationId xmlns:a16="http://schemas.microsoft.com/office/drawing/2014/main" id="{03F20E52-6910-4A05-BCF3-E1681B4C0334}"/>
                </a:ext>
              </a:extLst>
            </p:cNvPr>
            <p:cNvSpPr/>
            <p:nvPr/>
          </p:nvSpPr>
          <p:spPr>
            <a:xfrm>
              <a:off x="4232646" y="460716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52" name="グループ化 451">
              <a:extLst>
                <a:ext uri="{FF2B5EF4-FFF2-40B4-BE49-F238E27FC236}">
                  <a16:creationId xmlns:a16="http://schemas.microsoft.com/office/drawing/2014/main" id="{6FE33530-E3AF-4ACF-8BF9-43926DD0DB24}"/>
                </a:ext>
              </a:extLst>
            </p:cNvPr>
            <p:cNvGrpSpPr/>
            <p:nvPr/>
          </p:nvGrpSpPr>
          <p:grpSpPr>
            <a:xfrm rot="900000">
              <a:off x="4385758" y="3334523"/>
              <a:ext cx="1196261" cy="1319307"/>
              <a:chOff x="7300815" y="5983565"/>
              <a:chExt cx="1196261" cy="1319307"/>
            </a:xfrm>
          </p:grpSpPr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EE37D80F-FDA0-432C-8DBA-B3F94F6290E1}"/>
                  </a:ext>
                </a:extLst>
              </p:cNvPr>
              <p:cNvSpPr/>
              <p:nvPr/>
            </p:nvSpPr>
            <p:spPr>
              <a:xfrm rot="20952697">
                <a:off x="7306672" y="5983565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9" name="楕円 1">
                <a:extLst>
                  <a:ext uri="{FF2B5EF4-FFF2-40B4-BE49-F238E27FC236}">
                    <a16:creationId xmlns:a16="http://schemas.microsoft.com/office/drawing/2014/main" id="{AB253C7F-9A11-4AA7-AD5F-8DFAEE8E4940}"/>
                  </a:ext>
                </a:extLst>
              </p:cNvPr>
              <p:cNvSpPr/>
              <p:nvPr/>
            </p:nvSpPr>
            <p:spPr>
              <a:xfrm rot="20952697">
                <a:off x="7300815" y="6810884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0" name="四角形: 角を丸くする 469">
                <a:extLst>
                  <a:ext uri="{FF2B5EF4-FFF2-40B4-BE49-F238E27FC236}">
                    <a16:creationId xmlns:a16="http://schemas.microsoft.com/office/drawing/2014/main" id="{FC80F1AE-36C2-4260-8618-4C724053B6DA}"/>
                  </a:ext>
                </a:extLst>
              </p:cNvPr>
              <p:cNvSpPr/>
              <p:nvPr/>
            </p:nvSpPr>
            <p:spPr>
              <a:xfrm rot="20952697">
                <a:off x="7340208" y="6098318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1" name="楕円 14">
                <a:extLst>
                  <a:ext uri="{FF2B5EF4-FFF2-40B4-BE49-F238E27FC236}">
                    <a16:creationId xmlns:a16="http://schemas.microsoft.com/office/drawing/2014/main" id="{0D3CBE07-EC0B-4DBE-A28C-7AA5D47106B3}"/>
                  </a:ext>
                </a:extLst>
              </p:cNvPr>
              <p:cNvSpPr/>
              <p:nvPr/>
            </p:nvSpPr>
            <p:spPr>
              <a:xfrm rot="20052697">
                <a:off x="7552287" y="7016808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B26F5DF1-EDA1-4022-855B-B6D41BEA0266}"/>
                  </a:ext>
                </a:extLst>
              </p:cNvPr>
              <p:cNvSpPr/>
              <p:nvPr/>
            </p:nvSpPr>
            <p:spPr>
              <a:xfrm rot="20052697">
                <a:off x="7583360" y="7025550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3" name="月 472">
                <a:extLst>
                  <a:ext uri="{FF2B5EF4-FFF2-40B4-BE49-F238E27FC236}">
                    <a16:creationId xmlns:a16="http://schemas.microsoft.com/office/drawing/2014/main" id="{CCA724EA-CDE4-4E29-8343-AE31B051121E}"/>
                  </a:ext>
                </a:extLst>
              </p:cNvPr>
              <p:cNvSpPr/>
              <p:nvPr/>
            </p:nvSpPr>
            <p:spPr>
              <a:xfrm rot="4752697">
                <a:off x="7464151" y="6451505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DA5FCBA9-14EB-42ED-9645-6824F0416304}"/>
                  </a:ext>
                </a:extLst>
              </p:cNvPr>
              <p:cNvSpPr/>
              <p:nvPr/>
            </p:nvSpPr>
            <p:spPr>
              <a:xfrm rot="14527645">
                <a:off x="7483835" y="6579581"/>
                <a:ext cx="86690" cy="241892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5" name="楕円 474">
                <a:extLst>
                  <a:ext uri="{FF2B5EF4-FFF2-40B4-BE49-F238E27FC236}">
                    <a16:creationId xmlns:a16="http://schemas.microsoft.com/office/drawing/2014/main" id="{CC2DBADD-8643-4DA0-A51D-54F46C702F38}"/>
                  </a:ext>
                </a:extLst>
              </p:cNvPr>
              <p:cNvSpPr/>
              <p:nvPr/>
            </p:nvSpPr>
            <p:spPr>
              <a:xfrm rot="20952697">
                <a:off x="7403343" y="6628372"/>
                <a:ext cx="184756" cy="27500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6" name="楕円 475">
                <a:extLst>
                  <a:ext uri="{FF2B5EF4-FFF2-40B4-BE49-F238E27FC236}">
                    <a16:creationId xmlns:a16="http://schemas.microsoft.com/office/drawing/2014/main" id="{E12C7DEB-6A8A-4315-8786-0C396A946CBA}"/>
                  </a:ext>
                </a:extLst>
              </p:cNvPr>
              <p:cNvSpPr/>
              <p:nvPr/>
            </p:nvSpPr>
            <p:spPr>
              <a:xfrm rot="20952697">
                <a:off x="7409259" y="6705799"/>
                <a:ext cx="101128" cy="14165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5C2B86DA-AC7B-4B0C-832C-3054B7E696C5}"/>
                  </a:ext>
                </a:extLst>
              </p:cNvPr>
              <p:cNvSpPr/>
              <p:nvPr/>
            </p:nvSpPr>
            <p:spPr>
              <a:xfrm rot="1152697">
                <a:off x="7485862" y="6057314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53" name="グループ化 452">
              <a:extLst>
                <a:ext uri="{FF2B5EF4-FFF2-40B4-BE49-F238E27FC236}">
                  <a16:creationId xmlns:a16="http://schemas.microsoft.com/office/drawing/2014/main" id="{D3BFD08F-0815-49B4-80F0-5EEB0FE67FBD}"/>
                </a:ext>
              </a:extLst>
            </p:cNvPr>
            <p:cNvGrpSpPr/>
            <p:nvPr/>
          </p:nvGrpSpPr>
          <p:grpSpPr>
            <a:xfrm rot="900000">
              <a:off x="4473717" y="6140664"/>
              <a:ext cx="262583" cy="432734"/>
              <a:chOff x="1213593" y="2419137"/>
              <a:chExt cx="262583" cy="432734"/>
            </a:xfrm>
          </p:grpSpPr>
          <p:sp>
            <p:nvSpPr>
              <p:cNvPr id="466" name="四角形: 上の 2 つの角を丸める 465">
                <a:extLst>
                  <a:ext uri="{FF2B5EF4-FFF2-40B4-BE49-F238E27FC236}">
                    <a16:creationId xmlns:a16="http://schemas.microsoft.com/office/drawing/2014/main" id="{640AA38E-D188-4D88-8426-BCE618618865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67" name="四角形: 上の 2 つの角を丸める 466">
                <a:extLst>
                  <a:ext uri="{FF2B5EF4-FFF2-40B4-BE49-F238E27FC236}">
                    <a16:creationId xmlns:a16="http://schemas.microsoft.com/office/drawing/2014/main" id="{9FBF89A4-9933-4292-9504-BB87699B1BF6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54" name="グループ化 453">
              <a:extLst>
                <a:ext uri="{FF2B5EF4-FFF2-40B4-BE49-F238E27FC236}">
                  <a16:creationId xmlns:a16="http://schemas.microsoft.com/office/drawing/2014/main" id="{B290D354-07A2-49B3-BA0E-4E07F559AE7A}"/>
                </a:ext>
              </a:extLst>
            </p:cNvPr>
            <p:cNvGrpSpPr/>
            <p:nvPr/>
          </p:nvGrpSpPr>
          <p:grpSpPr>
            <a:xfrm>
              <a:off x="4619219" y="5348164"/>
              <a:ext cx="814915" cy="1434133"/>
              <a:chOff x="6253624" y="7170064"/>
              <a:chExt cx="744136" cy="1194654"/>
            </a:xfrm>
          </p:grpSpPr>
          <p:sp>
            <p:nvSpPr>
              <p:cNvPr id="459" name="台形 458">
                <a:extLst>
                  <a:ext uri="{FF2B5EF4-FFF2-40B4-BE49-F238E27FC236}">
                    <a16:creationId xmlns:a16="http://schemas.microsoft.com/office/drawing/2014/main" id="{BB9CA574-E34A-4F38-B3E5-4E492912EE18}"/>
                  </a:ext>
                </a:extLst>
              </p:cNvPr>
              <p:cNvSpPr/>
              <p:nvPr/>
            </p:nvSpPr>
            <p:spPr>
              <a:xfrm rot="10800000">
                <a:off x="6412958" y="7692488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8869EE4F-9E16-44B8-AA23-B98D23386766}"/>
                  </a:ext>
                </a:extLst>
              </p:cNvPr>
              <p:cNvSpPr/>
              <p:nvPr/>
            </p:nvSpPr>
            <p:spPr>
              <a:xfrm>
                <a:off x="6253624" y="8192429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1" name="台形 460">
                <a:extLst>
                  <a:ext uri="{FF2B5EF4-FFF2-40B4-BE49-F238E27FC236}">
                    <a16:creationId xmlns:a16="http://schemas.microsoft.com/office/drawing/2014/main" id="{ABD95F08-4573-4199-A64F-8A0BDF0A3622}"/>
                  </a:ext>
                </a:extLst>
              </p:cNvPr>
              <p:cNvSpPr/>
              <p:nvPr/>
            </p:nvSpPr>
            <p:spPr>
              <a:xfrm rot="10800000">
                <a:off x="6290829" y="7305133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62" name="グループ化 461">
                <a:extLst>
                  <a:ext uri="{FF2B5EF4-FFF2-40B4-BE49-F238E27FC236}">
                    <a16:creationId xmlns:a16="http://schemas.microsoft.com/office/drawing/2014/main" id="{F4695130-DC37-4876-9AA5-99E5CBD4A474}"/>
                  </a:ext>
                </a:extLst>
              </p:cNvPr>
              <p:cNvGrpSpPr/>
              <p:nvPr/>
            </p:nvGrpSpPr>
            <p:grpSpPr>
              <a:xfrm rot="19800000">
                <a:off x="6548443" y="7170064"/>
                <a:ext cx="449317" cy="1176666"/>
                <a:chOff x="7745769" y="3860834"/>
                <a:chExt cx="449317" cy="1176666"/>
              </a:xfrm>
            </p:grpSpPr>
            <p:sp>
              <p:nvSpPr>
                <p:cNvPr id="463" name="台形 462">
                  <a:extLst>
                    <a:ext uri="{FF2B5EF4-FFF2-40B4-BE49-F238E27FC236}">
                      <a16:creationId xmlns:a16="http://schemas.microsoft.com/office/drawing/2014/main" id="{8194CC3D-DB17-4533-A165-BB0191FE30AC}"/>
                    </a:ext>
                  </a:extLst>
                </p:cNvPr>
                <p:cNvSpPr/>
                <p:nvPr/>
              </p:nvSpPr>
              <p:spPr>
                <a:xfrm rot="10800000">
                  <a:off x="7905102" y="4365271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A7E4091E-521C-4FF2-A08F-574D72DA5220}"/>
                    </a:ext>
                  </a:extLst>
                </p:cNvPr>
                <p:cNvSpPr/>
                <p:nvPr/>
              </p:nvSpPr>
              <p:spPr>
                <a:xfrm>
                  <a:off x="7745769" y="4865211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5" name="台形 802">
                  <a:extLst>
                    <a:ext uri="{FF2B5EF4-FFF2-40B4-BE49-F238E27FC236}">
                      <a16:creationId xmlns:a16="http://schemas.microsoft.com/office/drawing/2014/main" id="{6C5F15C0-CA3C-4527-B6D6-5393DF7AEC27}"/>
                    </a:ext>
                  </a:extLst>
                </p:cNvPr>
                <p:cNvSpPr/>
                <p:nvPr/>
              </p:nvSpPr>
              <p:spPr>
                <a:xfrm rot="10800000">
                  <a:off x="7798506" y="3860834"/>
                  <a:ext cx="396580" cy="944102"/>
                </a:xfrm>
                <a:custGeom>
                  <a:avLst/>
                  <a:gdLst>
                    <a:gd name="connsiteX0" fmla="*/ 0 w 448307"/>
                    <a:gd name="connsiteY0" fmla="*/ 994795 h 994795"/>
                    <a:gd name="connsiteX1" fmla="*/ 60400 w 448307"/>
                    <a:gd name="connsiteY1" fmla="*/ 0 h 994795"/>
                    <a:gd name="connsiteX2" fmla="*/ 387907 w 448307"/>
                    <a:gd name="connsiteY2" fmla="*/ 0 h 994795"/>
                    <a:gd name="connsiteX3" fmla="*/ 448307 w 448307"/>
                    <a:gd name="connsiteY3" fmla="*/ 994795 h 994795"/>
                    <a:gd name="connsiteX4" fmla="*/ 0 w 448307"/>
                    <a:gd name="connsiteY4" fmla="*/ 994795 h 994795"/>
                    <a:gd name="connsiteX0" fmla="*/ 0 w 434301"/>
                    <a:gd name="connsiteY0" fmla="*/ 994795 h 1133355"/>
                    <a:gd name="connsiteX1" fmla="*/ 60400 w 434301"/>
                    <a:gd name="connsiteY1" fmla="*/ 0 h 1133355"/>
                    <a:gd name="connsiteX2" fmla="*/ 387907 w 434301"/>
                    <a:gd name="connsiteY2" fmla="*/ 0 h 1133355"/>
                    <a:gd name="connsiteX3" fmla="*/ 434301 w 434301"/>
                    <a:gd name="connsiteY3" fmla="*/ 1133355 h 1133355"/>
                    <a:gd name="connsiteX4" fmla="*/ 0 w 434301"/>
                    <a:gd name="connsiteY4" fmla="*/ 994795 h 11333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4301" h="1133355">
                      <a:moveTo>
                        <a:pt x="0" y="994795"/>
                      </a:moveTo>
                      <a:lnTo>
                        <a:pt x="60400" y="0"/>
                      </a:lnTo>
                      <a:lnTo>
                        <a:pt x="387907" y="0"/>
                      </a:lnTo>
                      <a:lnTo>
                        <a:pt x="434301" y="1133355"/>
                      </a:lnTo>
                      <a:lnTo>
                        <a:pt x="0" y="99479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455" name="四角形: 上の 2 つの角を丸める 454">
              <a:extLst>
                <a:ext uri="{FF2B5EF4-FFF2-40B4-BE49-F238E27FC236}">
                  <a16:creationId xmlns:a16="http://schemas.microsoft.com/office/drawing/2014/main" id="{55C03CED-6F10-471C-A4BF-D41B5AFFFB2F}"/>
                </a:ext>
              </a:extLst>
            </p:cNvPr>
            <p:cNvSpPr/>
            <p:nvPr/>
          </p:nvSpPr>
          <p:spPr>
            <a:xfrm>
              <a:off x="4641075" y="469642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6" name="フリーフォーム: 図形 455">
              <a:extLst>
                <a:ext uri="{FF2B5EF4-FFF2-40B4-BE49-F238E27FC236}">
                  <a16:creationId xmlns:a16="http://schemas.microsoft.com/office/drawing/2014/main" id="{E3BA203C-0BA2-4DF5-AA23-C82BD855FC54}"/>
                </a:ext>
              </a:extLst>
            </p:cNvPr>
            <p:cNvSpPr/>
            <p:nvPr/>
          </p:nvSpPr>
          <p:spPr>
            <a:xfrm>
              <a:off x="4443413" y="480774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7" name="フリーフォーム: 図形 456">
              <a:extLst>
                <a:ext uri="{FF2B5EF4-FFF2-40B4-BE49-F238E27FC236}">
                  <a16:creationId xmlns:a16="http://schemas.microsoft.com/office/drawing/2014/main" id="{01396174-B63C-459A-8D80-D607D4D01531}"/>
                </a:ext>
              </a:extLst>
            </p:cNvPr>
            <p:cNvSpPr/>
            <p:nvPr/>
          </p:nvSpPr>
          <p:spPr>
            <a:xfrm rot="20376193">
              <a:off x="4634850" y="4706614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8" name="フリーフォーム: 図形 457">
              <a:extLst>
                <a:ext uri="{FF2B5EF4-FFF2-40B4-BE49-F238E27FC236}">
                  <a16:creationId xmlns:a16="http://schemas.microsoft.com/office/drawing/2014/main" id="{4E2A9A78-6EAD-4C3F-A53B-4F6095D69314}"/>
                </a:ext>
              </a:extLst>
            </p:cNvPr>
            <p:cNvSpPr/>
            <p:nvPr/>
          </p:nvSpPr>
          <p:spPr>
            <a:xfrm rot="10800000">
              <a:off x="4933880" y="3611205"/>
              <a:ext cx="702615" cy="1158480"/>
            </a:xfrm>
            <a:custGeom>
              <a:avLst/>
              <a:gdLst>
                <a:gd name="connsiteX0" fmla="*/ 537547 w 537547"/>
                <a:gd name="connsiteY0" fmla="*/ 1159848 h 1159848"/>
                <a:gd name="connsiteX1" fmla="*/ 444695 w 537547"/>
                <a:gd name="connsiteY1" fmla="*/ 1060806 h 1159848"/>
                <a:gd name="connsiteX2" fmla="*/ 438340 w 537547"/>
                <a:gd name="connsiteY2" fmla="*/ 1042497 h 1159848"/>
                <a:gd name="connsiteX3" fmla="*/ 444678 w 537547"/>
                <a:gd name="connsiteY3" fmla="*/ 1159848 h 1159848"/>
                <a:gd name="connsiteX4" fmla="*/ 351826 w 537547"/>
                <a:gd name="connsiteY4" fmla="*/ 1060806 h 1159848"/>
                <a:gd name="connsiteX5" fmla="*/ 345471 w 537547"/>
                <a:gd name="connsiteY5" fmla="*/ 1042497 h 1159848"/>
                <a:gd name="connsiteX6" fmla="*/ 351809 w 537547"/>
                <a:gd name="connsiteY6" fmla="*/ 1159848 h 1159848"/>
                <a:gd name="connsiteX7" fmla="*/ 287166 w 537547"/>
                <a:gd name="connsiteY7" fmla="*/ 1114275 h 1159848"/>
                <a:gd name="connsiteX8" fmla="*/ 252008 w 537547"/>
                <a:gd name="connsiteY8" fmla="*/ 1031498 h 1159848"/>
                <a:gd name="connsiteX9" fmla="*/ 258940 w 537547"/>
                <a:gd name="connsiteY9" fmla="*/ 1159848 h 1159848"/>
                <a:gd name="connsiteX10" fmla="*/ 194297 w 537547"/>
                <a:gd name="connsiteY10" fmla="*/ 1114275 h 1159848"/>
                <a:gd name="connsiteX11" fmla="*/ 159140 w 537547"/>
                <a:gd name="connsiteY11" fmla="*/ 1031501 h 1159848"/>
                <a:gd name="connsiteX12" fmla="*/ 166072 w 537547"/>
                <a:gd name="connsiteY12" fmla="*/ 1159848 h 1159848"/>
                <a:gd name="connsiteX13" fmla="*/ 0 w 537547"/>
                <a:gd name="connsiteY13" fmla="*/ 579924 h 1159848"/>
                <a:gd name="connsiteX14" fmla="*/ 166072 w 537547"/>
                <a:gd name="connsiteY14" fmla="*/ 0 h 1159848"/>
                <a:gd name="connsiteX15" fmla="*/ 159140 w 537547"/>
                <a:gd name="connsiteY15" fmla="*/ 128347 h 1159848"/>
                <a:gd name="connsiteX16" fmla="*/ 194297 w 537547"/>
                <a:gd name="connsiteY16" fmla="*/ 45573 h 1159848"/>
                <a:gd name="connsiteX17" fmla="*/ 258940 w 537547"/>
                <a:gd name="connsiteY17" fmla="*/ 0 h 1159848"/>
                <a:gd name="connsiteX18" fmla="*/ 252008 w 537547"/>
                <a:gd name="connsiteY18" fmla="*/ 128350 h 1159848"/>
                <a:gd name="connsiteX19" fmla="*/ 287166 w 537547"/>
                <a:gd name="connsiteY19" fmla="*/ 45573 h 1159848"/>
                <a:gd name="connsiteX20" fmla="*/ 351809 w 537547"/>
                <a:gd name="connsiteY20" fmla="*/ 0 h 1159848"/>
                <a:gd name="connsiteX21" fmla="*/ 345471 w 537547"/>
                <a:gd name="connsiteY21" fmla="*/ 117352 h 1159848"/>
                <a:gd name="connsiteX22" fmla="*/ 351826 w 537547"/>
                <a:gd name="connsiteY22" fmla="*/ 99042 h 1159848"/>
                <a:gd name="connsiteX23" fmla="*/ 444678 w 537547"/>
                <a:gd name="connsiteY23" fmla="*/ 0 h 1159848"/>
                <a:gd name="connsiteX24" fmla="*/ 438340 w 537547"/>
                <a:gd name="connsiteY24" fmla="*/ 117352 h 1159848"/>
                <a:gd name="connsiteX25" fmla="*/ 444695 w 537547"/>
                <a:gd name="connsiteY25" fmla="*/ 99042 h 1159848"/>
                <a:gd name="connsiteX26" fmla="*/ 537547 w 537547"/>
                <a:gd name="connsiteY26" fmla="*/ 0 h 1159848"/>
                <a:gd name="connsiteX27" fmla="*/ 537547 w 537547"/>
                <a:gd name="connsiteY27" fmla="*/ 1159848 h 115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37547" h="1159848">
                  <a:moveTo>
                    <a:pt x="537547" y="1159848"/>
                  </a:moveTo>
                  <a:cubicBezTo>
                    <a:pt x="503152" y="1159848"/>
                    <a:pt x="471200" y="1123336"/>
                    <a:pt x="444695" y="1060806"/>
                  </a:cubicBezTo>
                  <a:lnTo>
                    <a:pt x="438340" y="1042497"/>
                  </a:lnTo>
                  <a:lnTo>
                    <a:pt x="444678" y="1159848"/>
                  </a:lnTo>
                  <a:cubicBezTo>
                    <a:pt x="410283" y="1159848"/>
                    <a:pt x="378331" y="1123336"/>
                    <a:pt x="351826" y="1060806"/>
                  </a:cubicBezTo>
                  <a:lnTo>
                    <a:pt x="345471" y="1042497"/>
                  </a:lnTo>
                  <a:lnTo>
                    <a:pt x="351809" y="1159848"/>
                  </a:lnTo>
                  <a:cubicBezTo>
                    <a:pt x="328879" y="1159848"/>
                    <a:pt x="307035" y="1143620"/>
                    <a:pt x="287166" y="1114275"/>
                  </a:cubicBezTo>
                  <a:lnTo>
                    <a:pt x="252008" y="1031498"/>
                  </a:lnTo>
                  <a:lnTo>
                    <a:pt x="258940" y="1159848"/>
                  </a:lnTo>
                  <a:cubicBezTo>
                    <a:pt x="236010" y="1159848"/>
                    <a:pt x="214166" y="1143620"/>
                    <a:pt x="194297" y="1114275"/>
                  </a:cubicBezTo>
                  <a:lnTo>
                    <a:pt x="159140" y="1031501"/>
                  </a:lnTo>
                  <a:lnTo>
                    <a:pt x="166072" y="1159848"/>
                  </a:lnTo>
                  <a:cubicBezTo>
                    <a:pt x="74353" y="1159848"/>
                    <a:pt x="0" y="900207"/>
                    <a:pt x="0" y="579924"/>
                  </a:cubicBezTo>
                  <a:cubicBezTo>
                    <a:pt x="0" y="259641"/>
                    <a:pt x="74353" y="0"/>
                    <a:pt x="166072" y="0"/>
                  </a:cubicBezTo>
                  <a:lnTo>
                    <a:pt x="159140" y="128347"/>
                  </a:lnTo>
                  <a:lnTo>
                    <a:pt x="194297" y="45573"/>
                  </a:lnTo>
                  <a:cubicBezTo>
                    <a:pt x="214166" y="16228"/>
                    <a:pt x="236010" y="0"/>
                    <a:pt x="258940" y="0"/>
                  </a:cubicBezTo>
                  <a:lnTo>
                    <a:pt x="252008" y="128350"/>
                  </a:lnTo>
                  <a:lnTo>
                    <a:pt x="287166" y="45573"/>
                  </a:lnTo>
                  <a:cubicBezTo>
                    <a:pt x="307035" y="16228"/>
                    <a:pt x="328879" y="0"/>
                    <a:pt x="351809" y="0"/>
                  </a:cubicBezTo>
                  <a:lnTo>
                    <a:pt x="345471" y="117352"/>
                  </a:lnTo>
                  <a:lnTo>
                    <a:pt x="351826" y="99042"/>
                  </a:lnTo>
                  <a:cubicBezTo>
                    <a:pt x="378331" y="36512"/>
                    <a:pt x="410283" y="0"/>
                    <a:pt x="444678" y="0"/>
                  </a:cubicBezTo>
                  <a:lnTo>
                    <a:pt x="438340" y="117352"/>
                  </a:lnTo>
                  <a:lnTo>
                    <a:pt x="444695" y="99042"/>
                  </a:lnTo>
                  <a:cubicBezTo>
                    <a:pt x="471200" y="36512"/>
                    <a:pt x="503152" y="0"/>
                    <a:pt x="537547" y="0"/>
                  </a:cubicBezTo>
                  <a:cubicBezTo>
                    <a:pt x="509868" y="380575"/>
                    <a:pt x="509868" y="779273"/>
                    <a:pt x="537547" y="115984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499" name="グループ化 498">
            <a:extLst>
              <a:ext uri="{FF2B5EF4-FFF2-40B4-BE49-F238E27FC236}">
                <a16:creationId xmlns:a16="http://schemas.microsoft.com/office/drawing/2014/main" id="{4666D54C-4105-4F7A-98A0-3A52DA5DF230}"/>
              </a:ext>
            </a:extLst>
          </p:cNvPr>
          <p:cNvGrpSpPr/>
          <p:nvPr/>
        </p:nvGrpSpPr>
        <p:grpSpPr>
          <a:xfrm>
            <a:off x="4285442" y="425071"/>
            <a:ext cx="2215480" cy="2570330"/>
            <a:chOff x="-120906" y="-337928"/>
            <a:chExt cx="2955511" cy="3428890"/>
          </a:xfrm>
        </p:grpSpPr>
        <p:sp>
          <p:nvSpPr>
            <p:cNvPr id="500" name="台形 499">
              <a:extLst>
                <a:ext uri="{FF2B5EF4-FFF2-40B4-BE49-F238E27FC236}">
                  <a16:creationId xmlns:a16="http://schemas.microsoft.com/office/drawing/2014/main" id="{7C8A461B-55DB-42BA-A6CA-842453AC77C1}"/>
                </a:ext>
              </a:extLst>
            </p:cNvPr>
            <p:cNvSpPr/>
            <p:nvPr/>
          </p:nvSpPr>
          <p:spPr>
            <a:xfrm>
              <a:off x="1482573" y="8140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F494D1C1-6E0A-4EAB-811A-F757F16BDFBA}"/>
                </a:ext>
              </a:extLst>
            </p:cNvPr>
            <p:cNvGrpSpPr/>
            <p:nvPr/>
          </p:nvGrpSpPr>
          <p:grpSpPr>
            <a:xfrm>
              <a:off x="934875" y="-337928"/>
              <a:ext cx="1286386" cy="1247287"/>
              <a:chOff x="380071" y="1415664"/>
              <a:chExt cx="1286386" cy="1247287"/>
            </a:xfrm>
          </p:grpSpPr>
          <p:sp>
            <p:nvSpPr>
              <p:cNvPr id="542" name="楕円 1">
                <a:extLst>
                  <a:ext uri="{FF2B5EF4-FFF2-40B4-BE49-F238E27FC236}">
                    <a16:creationId xmlns:a16="http://schemas.microsoft.com/office/drawing/2014/main" id="{38B402A4-E95D-4843-8583-045E442990E1}"/>
                  </a:ext>
                </a:extLst>
              </p:cNvPr>
              <p:cNvSpPr/>
              <p:nvPr/>
            </p:nvSpPr>
            <p:spPr>
              <a:xfrm>
                <a:off x="394234" y="207297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3" name="四角形: 角を丸くする 542">
                <a:extLst>
                  <a:ext uri="{FF2B5EF4-FFF2-40B4-BE49-F238E27FC236}">
                    <a16:creationId xmlns:a16="http://schemas.microsoft.com/office/drawing/2014/main" id="{20375244-AAF3-4B45-AA7E-7669ED355CFE}"/>
                  </a:ext>
                </a:extLst>
              </p:cNvPr>
              <p:cNvSpPr/>
              <p:nvPr/>
            </p:nvSpPr>
            <p:spPr>
              <a:xfrm>
                <a:off x="471881" y="1458397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4" name="楕円 543">
                <a:extLst>
                  <a:ext uri="{FF2B5EF4-FFF2-40B4-BE49-F238E27FC236}">
                    <a16:creationId xmlns:a16="http://schemas.microsoft.com/office/drawing/2014/main" id="{A661507A-059A-40BF-BC61-070736541EF0}"/>
                  </a:ext>
                </a:extLst>
              </p:cNvPr>
              <p:cNvSpPr/>
              <p:nvPr/>
            </p:nvSpPr>
            <p:spPr>
              <a:xfrm>
                <a:off x="532432" y="1939464"/>
                <a:ext cx="114972" cy="2032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5" name="正方形/長方形 11">
                <a:extLst>
                  <a:ext uri="{FF2B5EF4-FFF2-40B4-BE49-F238E27FC236}">
                    <a16:creationId xmlns:a16="http://schemas.microsoft.com/office/drawing/2014/main" id="{A4F0C61D-005E-4F9E-B616-0BFAE6576A96}"/>
                  </a:ext>
                </a:extLst>
              </p:cNvPr>
              <p:cNvSpPr/>
              <p:nvPr/>
            </p:nvSpPr>
            <p:spPr>
              <a:xfrm>
                <a:off x="963146" y="1768588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6" name="楕円 14">
                <a:extLst>
                  <a:ext uri="{FF2B5EF4-FFF2-40B4-BE49-F238E27FC236}">
                    <a16:creationId xmlns:a16="http://schemas.microsoft.com/office/drawing/2014/main" id="{4900882E-E53D-4A94-BB1E-C75F4F02016A}"/>
                  </a:ext>
                </a:extLst>
              </p:cNvPr>
              <p:cNvSpPr/>
              <p:nvPr/>
            </p:nvSpPr>
            <p:spPr>
              <a:xfrm rot="20700000">
                <a:off x="597507" y="2319644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45632FDB-5472-4646-8D38-5790C3ED9543}"/>
                  </a:ext>
                </a:extLst>
              </p:cNvPr>
              <p:cNvSpPr/>
              <p:nvPr/>
            </p:nvSpPr>
            <p:spPr>
              <a:xfrm rot="20700000">
                <a:off x="628135" y="233146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8" name="月 547">
                <a:extLst>
                  <a:ext uri="{FF2B5EF4-FFF2-40B4-BE49-F238E27FC236}">
                    <a16:creationId xmlns:a16="http://schemas.microsoft.com/office/drawing/2014/main" id="{8741777B-B42F-455C-ABC9-840358CCEC3B}"/>
                  </a:ext>
                </a:extLst>
              </p:cNvPr>
              <p:cNvSpPr/>
              <p:nvPr/>
            </p:nvSpPr>
            <p:spPr>
              <a:xfrm rot="5400000">
                <a:off x="605823" y="1742291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17F89FA2-B28A-4C2F-BE4D-0B61E6CE081B}"/>
                  </a:ext>
                </a:extLst>
              </p:cNvPr>
              <p:cNvSpPr/>
              <p:nvPr/>
            </p:nvSpPr>
            <p:spPr>
              <a:xfrm rot="6300000">
                <a:off x="493832" y="1301903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8F690BEA-EB62-4B11-A25D-81498EFAA18F}"/>
                  </a:ext>
                </a:extLst>
              </p:cNvPr>
              <p:cNvSpPr/>
              <p:nvPr/>
            </p:nvSpPr>
            <p:spPr>
              <a:xfrm>
                <a:off x="1033257" y="195863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6812A157-6E92-465E-BEA9-5501F5AF5268}"/>
                  </a:ext>
                </a:extLst>
              </p:cNvPr>
              <p:cNvSpPr/>
              <p:nvPr/>
            </p:nvSpPr>
            <p:spPr>
              <a:xfrm>
                <a:off x="1033257" y="199243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02" name="グループ化 501">
              <a:extLst>
                <a:ext uri="{FF2B5EF4-FFF2-40B4-BE49-F238E27FC236}">
                  <a16:creationId xmlns:a16="http://schemas.microsoft.com/office/drawing/2014/main" id="{63927CAE-822C-4874-972C-91A3E8944EA9}"/>
                </a:ext>
              </a:extLst>
            </p:cNvPr>
            <p:cNvGrpSpPr/>
            <p:nvPr/>
          </p:nvGrpSpPr>
          <p:grpSpPr>
            <a:xfrm>
              <a:off x="-120906" y="1272510"/>
              <a:ext cx="2955511" cy="1818452"/>
              <a:chOff x="-120906" y="1221710"/>
              <a:chExt cx="2955511" cy="1818452"/>
            </a:xfrm>
          </p:grpSpPr>
          <p:grpSp>
            <p:nvGrpSpPr>
              <p:cNvPr id="524" name="グループ化 523">
                <a:extLst>
                  <a:ext uri="{FF2B5EF4-FFF2-40B4-BE49-F238E27FC236}">
                    <a16:creationId xmlns:a16="http://schemas.microsoft.com/office/drawing/2014/main" id="{7E889902-DEEF-409A-BAB9-19B2E47B3234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528" name="星: 32 pt 527">
                  <a:extLst>
                    <a:ext uri="{FF2B5EF4-FFF2-40B4-BE49-F238E27FC236}">
                      <a16:creationId xmlns:a16="http://schemas.microsoft.com/office/drawing/2014/main" id="{0455D072-0329-4009-83BD-53168F50CF94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29" name="星: 32 pt 528">
                  <a:extLst>
                    <a:ext uri="{FF2B5EF4-FFF2-40B4-BE49-F238E27FC236}">
                      <a16:creationId xmlns:a16="http://schemas.microsoft.com/office/drawing/2014/main" id="{8A4D46CF-303F-41A5-8E4C-055DC856402F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30" name="円: 塗りつぶしなし 529">
                  <a:extLst>
                    <a:ext uri="{FF2B5EF4-FFF2-40B4-BE49-F238E27FC236}">
                      <a16:creationId xmlns:a16="http://schemas.microsoft.com/office/drawing/2014/main" id="{BFC7F9C5-C23F-4E69-9EA6-8BB27C49FB41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31" name="円: 塗りつぶしなし 530">
                  <a:extLst>
                    <a:ext uri="{FF2B5EF4-FFF2-40B4-BE49-F238E27FC236}">
                      <a16:creationId xmlns:a16="http://schemas.microsoft.com/office/drawing/2014/main" id="{7425FB24-33AE-432D-BED6-95C06BEB982A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32" name="アーチ 531">
                  <a:extLst>
                    <a:ext uri="{FF2B5EF4-FFF2-40B4-BE49-F238E27FC236}">
                      <a16:creationId xmlns:a16="http://schemas.microsoft.com/office/drawing/2014/main" id="{FEE452A0-583B-479F-A9E7-C42287306B12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84D908C6-013A-4C67-A768-250CC21A933F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34" name="円: 塗りつぶしなし 533">
                  <a:extLst>
                    <a:ext uri="{FF2B5EF4-FFF2-40B4-BE49-F238E27FC236}">
                      <a16:creationId xmlns:a16="http://schemas.microsoft.com/office/drawing/2014/main" id="{7097C352-934F-4FA4-9085-BB776230800C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35" name="円: 塗りつぶしなし 534">
                  <a:extLst>
                    <a:ext uri="{FF2B5EF4-FFF2-40B4-BE49-F238E27FC236}">
                      <a16:creationId xmlns:a16="http://schemas.microsoft.com/office/drawing/2014/main" id="{68975EB4-C6A7-41CB-AEDE-BEABBD144A5C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36" name="四角形: 角を丸くする 535">
                  <a:extLst>
                    <a:ext uri="{FF2B5EF4-FFF2-40B4-BE49-F238E27FC236}">
                      <a16:creationId xmlns:a16="http://schemas.microsoft.com/office/drawing/2014/main" id="{EDB4BC15-B993-445C-B034-554E21098748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37" name="四角形: 上の 2 つの角を丸める 536">
                  <a:extLst>
                    <a:ext uri="{FF2B5EF4-FFF2-40B4-BE49-F238E27FC236}">
                      <a16:creationId xmlns:a16="http://schemas.microsoft.com/office/drawing/2014/main" id="{1C36C0E8-A28F-4CBE-9514-80A6B35AE2F9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38" name="台形 537">
                  <a:extLst>
                    <a:ext uri="{FF2B5EF4-FFF2-40B4-BE49-F238E27FC236}">
                      <a16:creationId xmlns:a16="http://schemas.microsoft.com/office/drawing/2014/main" id="{E8E703F9-1206-4A0E-9111-474D5BA00E00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39" name="アーチ 538">
                  <a:extLst>
                    <a:ext uri="{FF2B5EF4-FFF2-40B4-BE49-F238E27FC236}">
                      <a16:creationId xmlns:a16="http://schemas.microsoft.com/office/drawing/2014/main" id="{E8C2D674-D5E2-42F8-B084-D7B44DA723A3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40" name="四角形: 角を丸くする 539">
                  <a:extLst>
                    <a:ext uri="{FF2B5EF4-FFF2-40B4-BE49-F238E27FC236}">
                      <a16:creationId xmlns:a16="http://schemas.microsoft.com/office/drawing/2014/main" id="{7F3B1E12-CA34-47BE-B9E3-DBC2A11C1928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41" name="楕円 540">
                  <a:extLst>
                    <a:ext uri="{FF2B5EF4-FFF2-40B4-BE49-F238E27FC236}">
                      <a16:creationId xmlns:a16="http://schemas.microsoft.com/office/drawing/2014/main" id="{C7CE64F4-D119-4ABA-A119-0EBFAF33D16D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525" name="グループ化 524">
                <a:extLst>
                  <a:ext uri="{FF2B5EF4-FFF2-40B4-BE49-F238E27FC236}">
                    <a16:creationId xmlns:a16="http://schemas.microsoft.com/office/drawing/2014/main" id="{C22C48C9-DCE1-4B62-931C-6B781A6D3881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4A732440-0769-48FA-9D33-AC456D77027C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27" name="楕円 526">
                  <a:extLst>
                    <a:ext uri="{FF2B5EF4-FFF2-40B4-BE49-F238E27FC236}">
                      <a16:creationId xmlns:a16="http://schemas.microsoft.com/office/drawing/2014/main" id="{07C59CFF-68F9-40D1-9C56-970764518DDA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503" name="グループ化 502">
              <a:extLst>
                <a:ext uri="{FF2B5EF4-FFF2-40B4-BE49-F238E27FC236}">
                  <a16:creationId xmlns:a16="http://schemas.microsoft.com/office/drawing/2014/main" id="{D0FA3027-245E-41AC-BEAF-BA096976F0E9}"/>
                </a:ext>
              </a:extLst>
            </p:cNvPr>
            <p:cNvGrpSpPr/>
            <p:nvPr/>
          </p:nvGrpSpPr>
          <p:grpSpPr>
            <a:xfrm>
              <a:off x="601752" y="932348"/>
              <a:ext cx="652877" cy="334322"/>
              <a:chOff x="671569" y="862641"/>
              <a:chExt cx="683016" cy="349755"/>
            </a:xfrm>
          </p:grpSpPr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2F1FF723-64AE-4D69-AC81-E7DB594CAD8E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22" name="四角形: 角を丸くする 521">
                <a:extLst>
                  <a:ext uri="{FF2B5EF4-FFF2-40B4-BE49-F238E27FC236}">
                    <a16:creationId xmlns:a16="http://schemas.microsoft.com/office/drawing/2014/main" id="{151975B8-C220-44AF-B81E-95CB6271B067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23" name="四角形: 角を丸くする 522">
                <a:extLst>
                  <a:ext uri="{FF2B5EF4-FFF2-40B4-BE49-F238E27FC236}">
                    <a16:creationId xmlns:a16="http://schemas.microsoft.com/office/drawing/2014/main" id="{8F379B94-9A71-4506-A97F-E3EA441CC972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04" name="グループ化 503">
              <a:extLst>
                <a:ext uri="{FF2B5EF4-FFF2-40B4-BE49-F238E27FC236}">
                  <a16:creationId xmlns:a16="http://schemas.microsoft.com/office/drawing/2014/main" id="{AA86753C-7FE0-4AA5-8F79-FA8183B7036D}"/>
                </a:ext>
              </a:extLst>
            </p:cNvPr>
            <p:cNvGrpSpPr/>
            <p:nvPr/>
          </p:nvGrpSpPr>
          <p:grpSpPr>
            <a:xfrm>
              <a:off x="1306350" y="1685521"/>
              <a:ext cx="789215" cy="1371004"/>
              <a:chOff x="1444323" y="7429874"/>
              <a:chExt cx="696035" cy="1209135"/>
            </a:xfrm>
          </p:grpSpPr>
          <p:sp>
            <p:nvSpPr>
              <p:cNvPr id="514" name="台形 513">
                <a:extLst>
                  <a:ext uri="{FF2B5EF4-FFF2-40B4-BE49-F238E27FC236}">
                    <a16:creationId xmlns:a16="http://schemas.microsoft.com/office/drawing/2014/main" id="{00EEF7E8-DF89-479F-953B-1EE6DF1F8F96}"/>
                  </a:ext>
                </a:extLst>
              </p:cNvPr>
              <p:cNvSpPr/>
              <p:nvPr/>
            </p:nvSpPr>
            <p:spPr>
              <a:xfrm rot="10800000">
                <a:off x="1595780" y="7966780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DD5190E9-05EB-4DD5-A494-E9BAB66E489D}"/>
                  </a:ext>
                </a:extLst>
              </p:cNvPr>
              <p:cNvSpPr/>
              <p:nvPr/>
            </p:nvSpPr>
            <p:spPr>
              <a:xfrm>
                <a:off x="1444323" y="8466720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6" name="台形 515">
                <a:extLst>
                  <a:ext uri="{FF2B5EF4-FFF2-40B4-BE49-F238E27FC236}">
                    <a16:creationId xmlns:a16="http://schemas.microsoft.com/office/drawing/2014/main" id="{BEBD3358-53B9-4106-8758-E7D038F041ED}"/>
                  </a:ext>
                </a:extLst>
              </p:cNvPr>
              <p:cNvSpPr/>
              <p:nvPr/>
            </p:nvSpPr>
            <p:spPr>
              <a:xfrm rot="10800000">
                <a:off x="1479103" y="7579426"/>
                <a:ext cx="409370" cy="450058"/>
              </a:xfrm>
              <a:prstGeom prst="trapezoid">
                <a:avLst>
                  <a:gd name="adj" fmla="val 11146"/>
                </a:avLst>
              </a:prstGeom>
              <a:solidFill>
                <a:srgbClr val="4472C4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17" name="グループ化 516">
                <a:extLst>
                  <a:ext uri="{FF2B5EF4-FFF2-40B4-BE49-F238E27FC236}">
                    <a16:creationId xmlns:a16="http://schemas.microsoft.com/office/drawing/2014/main" id="{DD6737AD-9F8C-482E-9A13-B6918719252C}"/>
                  </a:ext>
                </a:extLst>
              </p:cNvPr>
              <p:cNvGrpSpPr/>
              <p:nvPr/>
            </p:nvGrpSpPr>
            <p:grpSpPr>
              <a:xfrm rot="19800000">
                <a:off x="1683843" y="7429874"/>
                <a:ext cx="456515" cy="1187512"/>
                <a:chOff x="781238" y="3824432"/>
                <a:chExt cx="456515" cy="1187512"/>
              </a:xfrm>
            </p:grpSpPr>
            <p:sp>
              <p:nvSpPr>
                <p:cNvPr id="518" name="台形 517">
                  <a:extLst>
                    <a:ext uri="{FF2B5EF4-FFF2-40B4-BE49-F238E27FC236}">
                      <a16:creationId xmlns:a16="http://schemas.microsoft.com/office/drawing/2014/main" id="{432B1061-44C2-4343-9C64-5ECA383AEED2}"/>
                    </a:ext>
                  </a:extLst>
                </p:cNvPr>
                <p:cNvSpPr/>
                <p:nvPr/>
              </p:nvSpPr>
              <p:spPr>
                <a:xfrm rot="10800000">
                  <a:off x="932696" y="4339716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B94F9E48-C3AB-4DCF-9103-D4B717CBED76}"/>
                    </a:ext>
                  </a:extLst>
                </p:cNvPr>
                <p:cNvSpPr/>
                <p:nvPr/>
              </p:nvSpPr>
              <p:spPr>
                <a:xfrm>
                  <a:off x="781238" y="4839655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0" name="台形 825">
                  <a:extLst>
                    <a:ext uri="{FF2B5EF4-FFF2-40B4-BE49-F238E27FC236}">
                      <a16:creationId xmlns:a16="http://schemas.microsoft.com/office/drawing/2014/main" id="{DBDC6C90-7F54-43F6-9102-747C71141E5D}"/>
                    </a:ext>
                  </a:extLst>
                </p:cNvPr>
                <p:cNvSpPr/>
                <p:nvPr/>
              </p:nvSpPr>
              <p:spPr>
                <a:xfrm rot="10800000">
                  <a:off x="845637" y="3824432"/>
                  <a:ext cx="392116" cy="580746"/>
                </a:xfrm>
                <a:custGeom>
                  <a:avLst/>
                  <a:gdLst>
                    <a:gd name="connsiteX0" fmla="*/ 0 w 464173"/>
                    <a:gd name="connsiteY0" fmla="*/ 510308 h 510308"/>
                    <a:gd name="connsiteX1" fmla="*/ 62538 w 464173"/>
                    <a:gd name="connsiteY1" fmla="*/ 0 h 510308"/>
                    <a:gd name="connsiteX2" fmla="*/ 401635 w 464173"/>
                    <a:gd name="connsiteY2" fmla="*/ 0 h 510308"/>
                    <a:gd name="connsiteX3" fmla="*/ 464173 w 464173"/>
                    <a:gd name="connsiteY3" fmla="*/ 510308 h 510308"/>
                    <a:gd name="connsiteX4" fmla="*/ 0 w 464173"/>
                    <a:gd name="connsiteY4" fmla="*/ 510308 h 510308"/>
                    <a:gd name="connsiteX0" fmla="*/ 0 w 444610"/>
                    <a:gd name="connsiteY0" fmla="*/ 510308 h 658492"/>
                    <a:gd name="connsiteX1" fmla="*/ 62538 w 444610"/>
                    <a:gd name="connsiteY1" fmla="*/ 0 h 658492"/>
                    <a:gd name="connsiteX2" fmla="*/ 401635 w 444610"/>
                    <a:gd name="connsiteY2" fmla="*/ 0 h 658492"/>
                    <a:gd name="connsiteX3" fmla="*/ 444610 w 444610"/>
                    <a:gd name="connsiteY3" fmla="*/ 658492 h 658492"/>
                    <a:gd name="connsiteX4" fmla="*/ 0 w 444610"/>
                    <a:gd name="connsiteY4" fmla="*/ 510308 h 658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4610" h="658492">
                      <a:moveTo>
                        <a:pt x="0" y="510308"/>
                      </a:moveTo>
                      <a:lnTo>
                        <a:pt x="62538" y="0"/>
                      </a:lnTo>
                      <a:lnTo>
                        <a:pt x="401635" y="0"/>
                      </a:lnTo>
                      <a:lnTo>
                        <a:pt x="444610" y="658492"/>
                      </a:lnTo>
                      <a:lnTo>
                        <a:pt x="0" y="510308"/>
                      </a:lnTo>
                      <a:close/>
                    </a:path>
                  </a:pathLst>
                </a:custGeom>
                <a:solidFill>
                  <a:srgbClr val="4472C4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505" name="四角形: 上の 2 つの角を丸める 36">
              <a:extLst>
                <a:ext uri="{FF2B5EF4-FFF2-40B4-BE49-F238E27FC236}">
                  <a16:creationId xmlns:a16="http://schemas.microsoft.com/office/drawing/2014/main" id="{D7507843-615A-49D0-B68E-40C02AD84543}"/>
                </a:ext>
              </a:extLst>
            </p:cNvPr>
            <p:cNvSpPr/>
            <p:nvPr/>
          </p:nvSpPr>
          <p:spPr>
            <a:xfrm rot="2700000">
              <a:off x="1310896" y="109664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6" name="フリーフォーム: 図形 505">
              <a:extLst>
                <a:ext uri="{FF2B5EF4-FFF2-40B4-BE49-F238E27FC236}">
                  <a16:creationId xmlns:a16="http://schemas.microsoft.com/office/drawing/2014/main" id="{63B3D8B7-2AD4-4DC7-A115-F19DCA3F10A9}"/>
                </a:ext>
              </a:extLst>
            </p:cNvPr>
            <p:cNvSpPr/>
            <p:nvPr/>
          </p:nvSpPr>
          <p:spPr>
            <a:xfrm>
              <a:off x="935672" y="9388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7" name="四角形: 上の 2 つの角を丸める 506">
              <a:extLst>
                <a:ext uri="{FF2B5EF4-FFF2-40B4-BE49-F238E27FC236}">
                  <a16:creationId xmlns:a16="http://schemas.microsoft.com/office/drawing/2014/main" id="{4E7D8F42-B0E8-4FD9-BBC6-5F249C33B9FD}"/>
                </a:ext>
              </a:extLst>
            </p:cNvPr>
            <p:cNvSpPr/>
            <p:nvPr/>
          </p:nvSpPr>
          <p:spPr>
            <a:xfrm>
              <a:off x="1335900" y="994372"/>
              <a:ext cx="517944" cy="894753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8" name="フリーフォーム: 図形 507">
              <a:extLst>
                <a:ext uri="{FF2B5EF4-FFF2-40B4-BE49-F238E27FC236}">
                  <a16:creationId xmlns:a16="http://schemas.microsoft.com/office/drawing/2014/main" id="{0E44A489-AC39-4D5A-838C-6751D4309733}"/>
                </a:ext>
              </a:extLst>
            </p:cNvPr>
            <p:cNvSpPr/>
            <p:nvPr/>
          </p:nvSpPr>
          <p:spPr>
            <a:xfrm rot="8100000">
              <a:off x="1139549" y="10397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9" name="四角形: 上の 2 つの角を丸める 36">
              <a:extLst>
                <a:ext uri="{FF2B5EF4-FFF2-40B4-BE49-F238E27FC236}">
                  <a16:creationId xmlns:a16="http://schemas.microsoft.com/office/drawing/2014/main" id="{89061B2E-2ADB-455E-8A0B-5C64C423C299}"/>
                </a:ext>
              </a:extLst>
            </p:cNvPr>
            <p:cNvSpPr/>
            <p:nvPr/>
          </p:nvSpPr>
          <p:spPr>
            <a:xfrm rot="2700000">
              <a:off x="1436794" y="1121701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0" name="四角形: 上の 2 つの角を丸める 509">
              <a:extLst>
                <a:ext uri="{FF2B5EF4-FFF2-40B4-BE49-F238E27FC236}">
                  <a16:creationId xmlns:a16="http://schemas.microsoft.com/office/drawing/2014/main" id="{C00EF51D-4F56-4AD9-96FF-9BA7A90A1BD4}"/>
                </a:ext>
              </a:extLst>
            </p:cNvPr>
            <p:cNvSpPr/>
            <p:nvPr/>
          </p:nvSpPr>
          <p:spPr>
            <a:xfrm>
              <a:off x="927471" y="9051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11" name="グループ化 510">
              <a:extLst>
                <a:ext uri="{FF2B5EF4-FFF2-40B4-BE49-F238E27FC236}">
                  <a16:creationId xmlns:a16="http://schemas.microsoft.com/office/drawing/2014/main" id="{F53A980B-FB79-4B53-A338-039F56ECFAF9}"/>
                </a:ext>
              </a:extLst>
            </p:cNvPr>
            <p:cNvGrpSpPr/>
            <p:nvPr/>
          </p:nvGrpSpPr>
          <p:grpSpPr>
            <a:xfrm rot="900000">
              <a:off x="1168542" y="2448139"/>
              <a:ext cx="262583" cy="432734"/>
              <a:chOff x="1213593" y="2419137"/>
              <a:chExt cx="262583" cy="432734"/>
            </a:xfrm>
          </p:grpSpPr>
          <p:sp>
            <p:nvSpPr>
              <p:cNvPr id="512" name="四角形: 上の 2 つの角を丸める 511">
                <a:extLst>
                  <a:ext uri="{FF2B5EF4-FFF2-40B4-BE49-F238E27FC236}">
                    <a16:creationId xmlns:a16="http://schemas.microsoft.com/office/drawing/2014/main" id="{25B61BAE-C967-4F76-8FE2-6A2BF8FC16F3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13" name="四角形: 上の 2 つの角を丸める 512">
                <a:extLst>
                  <a:ext uri="{FF2B5EF4-FFF2-40B4-BE49-F238E27FC236}">
                    <a16:creationId xmlns:a16="http://schemas.microsoft.com/office/drawing/2014/main" id="{EC377B42-A94E-48B9-8DEE-90BDEBB1FF05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31706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3">
            <a:extLst>
              <a:ext uri="{FF2B5EF4-FFF2-40B4-BE49-F238E27FC236}">
                <a16:creationId xmlns:a16="http://schemas.microsoft.com/office/drawing/2014/main" id="{EBD74E22-6708-44BC-BBA1-9D37D8115630}"/>
              </a:ext>
            </a:extLst>
          </p:cNvPr>
          <p:cNvSpPr/>
          <p:nvPr/>
        </p:nvSpPr>
        <p:spPr>
          <a:xfrm>
            <a:off x="295275" y="304801"/>
            <a:ext cx="6284075" cy="9283714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2239F42-5CE7-4B50-8A15-08E9AA11ED74}"/>
              </a:ext>
            </a:extLst>
          </p:cNvPr>
          <p:cNvSpPr txBox="1"/>
          <p:nvPr/>
        </p:nvSpPr>
        <p:spPr>
          <a:xfrm>
            <a:off x="614417" y="3432982"/>
            <a:ext cx="5622260" cy="339067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自転車から</a:t>
            </a:r>
            <a:endParaRPr lang="en-US" altLang="ja-JP" sz="120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降りて通行</a:t>
            </a:r>
          </a:p>
        </p:txBody>
      </p:sp>
      <p:grpSp>
        <p:nvGrpSpPr>
          <p:cNvPr id="527" name="グループ化 526">
            <a:extLst>
              <a:ext uri="{FF2B5EF4-FFF2-40B4-BE49-F238E27FC236}">
                <a16:creationId xmlns:a16="http://schemas.microsoft.com/office/drawing/2014/main" id="{A1DEEFAB-F1CB-465A-AAD6-7647BEAA8ABD}"/>
              </a:ext>
            </a:extLst>
          </p:cNvPr>
          <p:cNvGrpSpPr/>
          <p:nvPr/>
        </p:nvGrpSpPr>
        <p:grpSpPr>
          <a:xfrm>
            <a:off x="4381113" y="7138514"/>
            <a:ext cx="2215480" cy="2538358"/>
            <a:chOff x="3165219" y="-295278"/>
            <a:chExt cx="2955511" cy="3386240"/>
          </a:xfrm>
        </p:grpSpPr>
        <p:sp>
          <p:nvSpPr>
            <p:cNvPr id="528" name="フリーフォーム: 図形 527">
              <a:extLst>
                <a:ext uri="{FF2B5EF4-FFF2-40B4-BE49-F238E27FC236}">
                  <a16:creationId xmlns:a16="http://schemas.microsoft.com/office/drawing/2014/main" id="{821987A0-8D73-4CA1-9FEA-73C2B1FF558A}"/>
                </a:ext>
              </a:extLst>
            </p:cNvPr>
            <p:cNvSpPr/>
            <p:nvPr/>
          </p:nvSpPr>
          <p:spPr>
            <a:xfrm>
              <a:off x="4221797" y="9388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9" name="台形 528">
              <a:extLst>
                <a:ext uri="{FF2B5EF4-FFF2-40B4-BE49-F238E27FC236}">
                  <a16:creationId xmlns:a16="http://schemas.microsoft.com/office/drawing/2014/main" id="{4CA34F19-92E7-4299-A2A5-BA9ADEDAC25B}"/>
                </a:ext>
              </a:extLst>
            </p:cNvPr>
            <p:cNvSpPr/>
            <p:nvPr/>
          </p:nvSpPr>
          <p:spPr>
            <a:xfrm rot="18900000">
              <a:off x="4467750" y="103540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rgbClr val="FFC000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0" name="台形 529">
              <a:extLst>
                <a:ext uri="{FF2B5EF4-FFF2-40B4-BE49-F238E27FC236}">
                  <a16:creationId xmlns:a16="http://schemas.microsoft.com/office/drawing/2014/main" id="{323E30D1-619A-4FE4-B9A1-FA912A0ACFB0}"/>
                </a:ext>
              </a:extLst>
            </p:cNvPr>
            <p:cNvSpPr/>
            <p:nvPr/>
          </p:nvSpPr>
          <p:spPr>
            <a:xfrm>
              <a:off x="4768698" y="8140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31" name="グループ化 530">
              <a:extLst>
                <a:ext uri="{FF2B5EF4-FFF2-40B4-BE49-F238E27FC236}">
                  <a16:creationId xmlns:a16="http://schemas.microsoft.com/office/drawing/2014/main" id="{44C95AE8-8575-434A-B867-86B8F7CCA4CB}"/>
                </a:ext>
              </a:extLst>
            </p:cNvPr>
            <p:cNvGrpSpPr/>
            <p:nvPr/>
          </p:nvGrpSpPr>
          <p:grpSpPr>
            <a:xfrm>
              <a:off x="3165219" y="1272510"/>
              <a:ext cx="2955511" cy="1818452"/>
              <a:chOff x="3165219" y="1221710"/>
              <a:chExt cx="2955511" cy="1818452"/>
            </a:xfrm>
          </p:grpSpPr>
          <p:grpSp>
            <p:nvGrpSpPr>
              <p:cNvPr id="562" name="グループ化 561">
                <a:extLst>
                  <a:ext uri="{FF2B5EF4-FFF2-40B4-BE49-F238E27FC236}">
                    <a16:creationId xmlns:a16="http://schemas.microsoft.com/office/drawing/2014/main" id="{AE11AD7E-6966-4E99-ACAF-EE342C93FDB7}"/>
                  </a:ext>
                </a:extLst>
              </p:cNvPr>
              <p:cNvGrpSpPr/>
              <p:nvPr/>
            </p:nvGrpSpPr>
            <p:grpSpPr>
              <a:xfrm flipH="1">
                <a:off x="316521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566" name="星: 32 pt 565">
                  <a:extLst>
                    <a:ext uri="{FF2B5EF4-FFF2-40B4-BE49-F238E27FC236}">
                      <a16:creationId xmlns:a16="http://schemas.microsoft.com/office/drawing/2014/main" id="{8D11CDAC-0A64-487F-8375-CF85AE0E196F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67" name="星: 32 pt 566">
                  <a:extLst>
                    <a:ext uri="{FF2B5EF4-FFF2-40B4-BE49-F238E27FC236}">
                      <a16:creationId xmlns:a16="http://schemas.microsoft.com/office/drawing/2014/main" id="{DADA8A38-569B-4167-A499-C5D5F671E44D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68" name="円: 塗りつぶしなし 567">
                  <a:extLst>
                    <a:ext uri="{FF2B5EF4-FFF2-40B4-BE49-F238E27FC236}">
                      <a16:creationId xmlns:a16="http://schemas.microsoft.com/office/drawing/2014/main" id="{D7317837-FB7A-4461-A21C-7D201FABBE86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69" name="円: 塗りつぶしなし 568">
                  <a:extLst>
                    <a:ext uri="{FF2B5EF4-FFF2-40B4-BE49-F238E27FC236}">
                      <a16:creationId xmlns:a16="http://schemas.microsoft.com/office/drawing/2014/main" id="{0DA9B257-22C3-4A5D-BA62-9F4FA71B4B90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0" name="アーチ 569">
                  <a:extLst>
                    <a:ext uri="{FF2B5EF4-FFF2-40B4-BE49-F238E27FC236}">
                      <a16:creationId xmlns:a16="http://schemas.microsoft.com/office/drawing/2014/main" id="{256049C6-9E0F-4F6A-AAFD-628A272B4EEF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1" name="フリーフォーム: 図形 570">
                  <a:extLst>
                    <a:ext uri="{FF2B5EF4-FFF2-40B4-BE49-F238E27FC236}">
                      <a16:creationId xmlns:a16="http://schemas.microsoft.com/office/drawing/2014/main" id="{D3677EFF-47E0-448C-9FBC-C93278ABD9FA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2" name="円: 塗りつぶしなし 571">
                  <a:extLst>
                    <a:ext uri="{FF2B5EF4-FFF2-40B4-BE49-F238E27FC236}">
                      <a16:creationId xmlns:a16="http://schemas.microsoft.com/office/drawing/2014/main" id="{8CA47434-6F99-42FF-9E5E-E2935A8B7A9B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3" name="円: 塗りつぶしなし 572">
                  <a:extLst>
                    <a:ext uri="{FF2B5EF4-FFF2-40B4-BE49-F238E27FC236}">
                      <a16:creationId xmlns:a16="http://schemas.microsoft.com/office/drawing/2014/main" id="{40D18CDB-7A82-41CB-9313-488B68613F4B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4" name="四角形: 角を丸くする 573">
                  <a:extLst>
                    <a:ext uri="{FF2B5EF4-FFF2-40B4-BE49-F238E27FC236}">
                      <a16:creationId xmlns:a16="http://schemas.microsoft.com/office/drawing/2014/main" id="{98FAB377-AFE7-483B-B880-FB01BF1E9ACA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5" name="四角形: 上の 2 つの角を丸める 574">
                  <a:extLst>
                    <a:ext uri="{FF2B5EF4-FFF2-40B4-BE49-F238E27FC236}">
                      <a16:creationId xmlns:a16="http://schemas.microsoft.com/office/drawing/2014/main" id="{12B894E2-98CF-42AC-9511-6865B3FD2595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6" name="台形 575">
                  <a:extLst>
                    <a:ext uri="{FF2B5EF4-FFF2-40B4-BE49-F238E27FC236}">
                      <a16:creationId xmlns:a16="http://schemas.microsoft.com/office/drawing/2014/main" id="{AFD36DA4-0643-450D-922A-F44A26D88F2B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7" name="アーチ 576">
                  <a:extLst>
                    <a:ext uri="{FF2B5EF4-FFF2-40B4-BE49-F238E27FC236}">
                      <a16:creationId xmlns:a16="http://schemas.microsoft.com/office/drawing/2014/main" id="{1E1254FB-C629-449C-A8F2-6E02B5F51433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8" name="四角形: 角を丸くする 577">
                  <a:extLst>
                    <a:ext uri="{FF2B5EF4-FFF2-40B4-BE49-F238E27FC236}">
                      <a16:creationId xmlns:a16="http://schemas.microsoft.com/office/drawing/2014/main" id="{8BB76F2C-F70E-4928-9988-21E5D15BED3D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9" name="楕円 578">
                  <a:extLst>
                    <a:ext uri="{FF2B5EF4-FFF2-40B4-BE49-F238E27FC236}">
                      <a16:creationId xmlns:a16="http://schemas.microsoft.com/office/drawing/2014/main" id="{F1978ADF-183C-4AA2-A9F3-BDF422FE082F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563" name="グループ化 562">
                <a:extLst>
                  <a:ext uri="{FF2B5EF4-FFF2-40B4-BE49-F238E27FC236}">
                    <a16:creationId xmlns:a16="http://schemas.microsoft.com/office/drawing/2014/main" id="{C82CB434-5A0E-4FAD-B4DA-30279038D192}"/>
                  </a:ext>
                </a:extLst>
              </p:cNvPr>
              <p:cNvGrpSpPr/>
              <p:nvPr/>
            </p:nvGrpSpPr>
            <p:grpSpPr>
              <a:xfrm>
                <a:off x="436732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AAA46872-1906-4F8D-BAA1-F5A0BFBE3524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65" name="楕円 564">
                  <a:extLst>
                    <a:ext uri="{FF2B5EF4-FFF2-40B4-BE49-F238E27FC236}">
                      <a16:creationId xmlns:a16="http://schemas.microsoft.com/office/drawing/2014/main" id="{A50E2590-5358-4EF4-B37A-DA2AEB9F1B72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532" name="グループ化 531">
              <a:extLst>
                <a:ext uri="{FF2B5EF4-FFF2-40B4-BE49-F238E27FC236}">
                  <a16:creationId xmlns:a16="http://schemas.microsoft.com/office/drawing/2014/main" id="{7575417E-6633-4DBE-8316-B5E2005F5E4A}"/>
                </a:ext>
              </a:extLst>
            </p:cNvPr>
            <p:cNvGrpSpPr/>
            <p:nvPr/>
          </p:nvGrpSpPr>
          <p:grpSpPr>
            <a:xfrm>
              <a:off x="3887877" y="932348"/>
              <a:ext cx="652877" cy="334322"/>
              <a:chOff x="671569" y="862641"/>
              <a:chExt cx="683016" cy="349755"/>
            </a:xfrm>
          </p:grpSpPr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1489CDA7-DDA4-4547-96FC-D651FCFD69A0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60" name="四角形: 角を丸くする 559">
                <a:extLst>
                  <a:ext uri="{FF2B5EF4-FFF2-40B4-BE49-F238E27FC236}">
                    <a16:creationId xmlns:a16="http://schemas.microsoft.com/office/drawing/2014/main" id="{9FBDC5F3-A2B9-48E3-908B-E901C3094C83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61" name="四角形: 角を丸くする 560">
                <a:extLst>
                  <a:ext uri="{FF2B5EF4-FFF2-40B4-BE49-F238E27FC236}">
                    <a16:creationId xmlns:a16="http://schemas.microsoft.com/office/drawing/2014/main" id="{3E3D75F3-E940-4B5F-A322-5B4F0E55595A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533" name="フリーフォーム: 図形 532">
              <a:extLst>
                <a:ext uri="{FF2B5EF4-FFF2-40B4-BE49-F238E27FC236}">
                  <a16:creationId xmlns:a16="http://schemas.microsoft.com/office/drawing/2014/main" id="{A2496048-FB23-4C93-A139-F11226418531}"/>
                </a:ext>
              </a:extLst>
            </p:cNvPr>
            <p:cNvSpPr/>
            <p:nvPr/>
          </p:nvSpPr>
          <p:spPr>
            <a:xfrm rot="8100000">
              <a:off x="4425674" y="10397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4" name="四角形: 上の 2 つの角を丸める 533">
              <a:extLst>
                <a:ext uri="{FF2B5EF4-FFF2-40B4-BE49-F238E27FC236}">
                  <a16:creationId xmlns:a16="http://schemas.microsoft.com/office/drawing/2014/main" id="{90B43F44-E4B1-46D0-BEFB-27788119EC8A}"/>
                </a:ext>
              </a:extLst>
            </p:cNvPr>
            <p:cNvSpPr/>
            <p:nvPr/>
          </p:nvSpPr>
          <p:spPr>
            <a:xfrm>
              <a:off x="4213596" y="9051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35" name="グループ化 534">
              <a:extLst>
                <a:ext uri="{FF2B5EF4-FFF2-40B4-BE49-F238E27FC236}">
                  <a16:creationId xmlns:a16="http://schemas.microsoft.com/office/drawing/2014/main" id="{F9AC9EF9-7A28-4701-8E16-C6A8CBC23E4F}"/>
                </a:ext>
              </a:extLst>
            </p:cNvPr>
            <p:cNvGrpSpPr/>
            <p:nvPr/>
          </p:nvGrpSpPr>
          <p:grpSpPr>
            <a:xfrm rot="900000">
              <a:off x="4257389" y="-295278"/>
              <a:ext cx="1155656" cy="1207393"/>
              <a:chOff x="2111676" y="6083742"/>
              <a:chExt cx="1155656" cy="1207393"/>
            </a:xfrm>
          </p:grpSpPr>
          <p:sp>
            <p:nvSpPr>
              <p:cNvPr id="549" name="楕円 1">
                <a:extLst>
                  <a:ext uri="{FF2B5EF4-FFF2-40B4-BE49-F238E27FC236}">
                    <a16:creationId xmlns:a16="http://schemas.microsoft.com/office/drawing/2014/main" id="{93242881-D39B-4175-BFA1-2EAF014781A6}"/>
                  </a:ext>
                </a:extLst>
              </p:cNvPr>
              <p:cNvSpPr/>
              <p:nvPr/>
            </p:nvSpPr>
            <p:spPr>
              <a:xfrm rot="20952697">
                <a:off x="2111676" y="6798422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0" name="四角形: 角を丸くする 549">
                <a:extLst>
                  <a:ext uri="{FF2B5EF4-FFF2-40B4-BE49-F238E27FC236}">
                    <a16:creationId xmlns:a16="http://schemas.microsoft.com/office/drawing/2014/main" id="{53D29D5B-8857-4366-AC97-854E5F1311D2}"/>
                  </a:ext>
                </a:extLst>
              </p:cNvPr>
              <p:cNvSpPr/>
              <p:nvPr/>
            </p:nvSpPr>
            <p:spPr>
              <a:xfrm rot="20952697">
                <a:off x="2154524" y="6086581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1" name="楕円 14">
                <a:extLst>
                  <a:ext uri="{FF2B5EF4-FFF2-40B4-BE49-F238E27FC236}">
                    <a16:creationId xmlns:a16="http://schemas.microsoft.com/office/drawing/2014/main" id="{5A2D4C4F-5D45-4605-B101-314AE00BD33C}"/>
                  </a:ext>
                </a:extLst>
              </p:cNvPr>
              <p:cNvSpPr/>
              <p:nvPr/>
            </p:nvSpPr>
            <p:spPr>
              <a:xfrm rot="20052697">
                <a:off x="2353084" y="7007647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1ABC5DF6-2C06-47C7-B90F-065CCD03CDE1}"/>
                  </a:ext>
                </a:extLst>
              </p:cNvPr>
              <p:cNvSpPr/>
              <p:nvPr/>
            </p:nvSpPr>
            <p:spPr>
              <a:xfrm rot="20052697">
                <a:off x="2384157" y="7016390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3" name="楕円 552">
                <a:extLst>
                  <a:ext uri="{FF2B5EF4-FFF2-40B4-BE49-F238E27FC236}">
                    <a16:creationId xmlns:a16="http://schemas.microsoft.com/office/drawing/2014/main" id="{E1C99654-5EAB-480C-AF1D-FE580715F6E9}"/>
                  </a:ext>
                </a:extLst>
              </p:cNvPr>
              <p:cNvSpPr/>
              <p:nvPr/>
            </p:nvSpPr>
            <p:spPr>
              <a:xfrm rot="20952697">
                <a:off x="2219131" y="6616355"/>
                <a:ext cx="184756" cy="27500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4" name="楕円 553">
                <a:extLst>
                  <a:ext uri="{FF2B5EF4-FFF2-40B4-BE49-F238E27FC236}">
                    <a16:creationId xmlns:a16="http://schemas.microsoft.com/office/drawing/2014/main" id="{BB3D58A5-155A-4148-A4F0-64B3AF92F061}"/>
                  </a:ext>
                </a:extLst>
              </p:cNvPr>
              <p:cNvSpPr/>
              <p:nvPr/>
            </p:nvSpPr>
            <p:spPr>
              <a:xfrm rot="20952697">
                <a:off x="2231614" y="6690186"/>
                <a:ext cx="101128" cy="14165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B340BC4D-CB3D-4CDA-B309-FCC3AA0DF914}"/>
                  </a:ext>
                </a:extLst>
              </p:cNvPr>
              <p:cNvSpPr/>
              <p:nvPr/>
            </p:nvSpPr>
            <p:spPr>
              <a:xfrm rot="20952697">
                <a:off x="2184598" y="6083742"/>
                <a:ext cx="1039881" cy="753555"/>
              </a:xfrm>
              <a:custGeom>
                <a:avLst/>
                <a:gdLst>
                  <a:gd name="connsiteX0" fmla="*/ 466551 w 1039881"/>
                  <a:gd name="connsiteY0" fmla="*/ 0 h 753555"/>
                  <a:gd name="connsiteX1" fmla="*/ 500403 w 1039881"/>
                  <a:gd name="connsiteY1" fmla="*/ 0 h 753555"/>
                  <a:gd name="connsiteX2" fmla="*/ 1039881 w 1039881"/>
                  <a:gd name="connsiteY2" fmla="*/ 539478 h 753555"/>
                  <a:gd name="connsiteX3" fmla="*/ 1039881 w 1039881"/>
                  <a:gd name="connsiteY3" fmla="*/ 665076 h 753555"/>
                  <a:gd name="connsiteX4" fmla="*/ 1030962 w 1039881"/>
                  <a:gd name="connsiteY4" fmla="*/ 753555 h 753555"/>
                  <a:gd name="connsiteX5" fmla="*/ 637969 w 1039881"/>
                  <a:gd name="connsiteY5" fmla="*/ 753555 h 753555"/>
                  <a:gd name="connsiteX6" fmla="*/ 637969 w 1039881"/>
                  <a:gd name="connsiteY6" fmla="*/ 562079 h 753555"/>
                  <a:gd name="connsiteX7" fmla="*/ 572384 w 1039881"/>
                  <a:gd name="connsiteY7" fmla="*/ 496494 h 753555"/>
                  <a:gd name="connsiteX8" fmla="*/ 527425 w 1039881"/>
                  <a:gd name="connsiteY8" fmla="*/ 496494 h 753555"/>
                  <a:gd name="connsiteX9" fmla="*/ 461840 w 1039881"/>
                  <a:gd name="connsiteY9" fmla="*/ 562079 h 753555"/>
                  <a:gd name="connsiteX10" fmla="*/ 461840 w 1039881"/>
                  <a:gd name="connsiteY10" fmla="*/ 753555 h 753555"/>
                  <a:gd name="connsiteX11" fmla="*/ 376890 w 1039881"/>
                  <a:gd name="connsiteY11" fmla="*/ 753555 h 753555"/>
                  <a:gd name="connsiteX12" fmla="*/ 376890 w 1039881"/>
                  <a:gd name="connsiteY12" fmla="*/ 404036 h 753555"/>
                  <a:gd name="connsiteX13" fmla="*/ 372782 w 1039881"/>
                  <a:gd name="connsiteY13" fmla="*/ 394119 h 753555"/>
                  <a:gd name="connsiteX14" fmla="*/ 372782 w 1039881"/>
                  <a:gd name="connsiteY14" fmla="*/ 372914 h 753555"/>
                  <a:gd name="connsiteX15" fmla="*/ 269716 w 1039881"/>
                  <a:gd name="connsiteY15" fmla="*/ 269848 h 753555"/>
                  <a:gd name="connsiteX16" fmla="*/ 0 w 1039881"/>
                  <a:gd name="connsiteY16" fmla="*/ 269848 h 753555"/>
                  <a:gd name="connsiteX17" fmla="*/ 5175 w 1039881"/>
                  <a:gd name="connsiteY17" fmla="*/ 259739 h 753555"/>
                  <a:gd name="connsiteX18" fmla="*/ 466551 w 1039881"/>
                  <a:gd name="connsiteY18" fmla="*/ 0 h 7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39881" h="753555">
                    <a:moveTo>
                      <a:pt x="466551" y="0"/>
                    </a:moveTo>
                    <a:lnTo>
                      <a:pt x="500403" y="0"/>
                    </a:lnTo>
                    <a:cubicBezTo>
                      <a:pt x="798348" y="0"/>
                      <a:pt x="1039881" y="241533"/>
                      <a:pt x="1039881" y="539478"/>
                    </a:cubicBezTo>
                    <a:lnTo>
                      <a:pt x="1039881" y="665076"/>
                    </a:lnTo>
                    <a:lnTo>
                      <a:pt x="1030962" y="753555"/>
                    </a:lnTo>
                    <a:lnTo>
                      <a:pt x="637969" y="753555"/>
                    </a:lnTo>
                    <a:lnTo>
                      <a:pt x="637969" y="562079"/>
                    </a:lnTo>
                    <a:cubicBezTo>
                      <a:pt x="637969" y="525857"/>
                      <a:pt x="608606" y="496494"/>
                      <a:pt x="572384" y="496494"/>
                    </a:cubicBezTo>
                    <a:lnTo>
                      <a:pt x="527425" y="496494"/>
                    </a:lnTo>
                    <a:cubicBezTo>
                      <a:pt x="491203" y="496494"/>
                      <a:pt x="461840" y="525857"/>
                      <a:pt x="461840" y="562079"/>
                    </a:cubicBezTo>
                    <a:lnTo>
                      <a:pt x="461840" y="753555"/>
                    </a:lnTo>
                    <a:lnTo>
                      <a:pt x="376890" y="753555"/>
                    </a:lnTo>
                    <a:lnTo>
                      <a:pt x="376890" y="404036"/>
                    </a:lnTo>
                    <a:lnTo>
                      <a:pt x="372782" y="394119"/>
                    </a:lnTo>
                    <a:lnTo>
                      <a:pt x="372782" y="372914"/>
                    </a:lnTo>
                    <a:cubicBezTo>
                      <a:pt x="372782" y="315992"/>
                      <a:pt x="326638" y="269848"/>
                      <a:pt x="269716" y="269848"/>
                    </a:cubicBezTo>
                    <a:lnTo>
                      <a:pt x="0" y="269848"/>
                    </a:lnTo>
                    <a:lnTo>
                      <a:pt x="5175" y="259739"/>
                    </a:lnTo>
                    <a:cubicBezTo>
                      <a:pt x="99793" y="104019"/>
                      <a:pt x="271025" y="0"/>
                      <a:pt x="466551" y="0"/>
                    </a:cubicBezTo>
                    <a:close/>
                  </a:path>
                </a:pathLst>
              </a:custGeom>
              <a:pattFill prst="lgConfetti">
                <a:fgClr>
                  <a:sysClr val="windowText" lastClr="000000">
                    <a:lumMod val="50000"/>
                    <a:lumOff val="50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B3221EF7-C7BE-47B4-B104-37BD047E2A81}"/>
                  </a:ext>
                </a:extLst>
              </p:cNvPr>
              <p:cNvSpPr/>
              <p:nvPr/>
            </p:nvSpPr>
            <p:spPr>
              <a:xfrm rot="20952697">
                <a:off x="2744412" y="654802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DCEB84D6-A2FC-45D8-A83D-3648C24D51B8}"/>
                  </a:ext>
                </a:extLst>
              </p:cNvPr>
              <p:cNvSpPr/>
              <p:nvPr/>
            </p:nvSpPr>
            <p:spPr>
              <a:xfrm rot="20952697">
                <a:off x="2743349" y="658639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8" name="楕円 216">
                <a:extLst>
                  <a:ext uri="{FF2B5EF4-FFF2-40B4-BE49-F238E27FC236}">
                    <a16:creationId xmlns:a16="http://schemas.microsoft.com/office/drawing/2014/main" id="{331286D8-7CE1-492D-B0DA-C98EC64B5C2A}"/>
                  </a:ext>
                </a:extLst>
              </p:cNvPr>
              <p:cNvSpPr/>
              <p:nvPr/>
            </p:nvSpPr>
            <p:spPr>
              <a:xfrm rot="20952697">
                <a:off x="2167172" y="6540699"/>
                <a:ext cx="289249" cy="61918"/>
              </a:xfrm>
              <a:custGeom>
                <a:avLst/>
                <a:gdLst>
                  <a:gd name="connsiteX0" fmla="*/ 0 w 300038"/>
                  <a:gd name="connsiteY0" fmla="*/ 22860 h 45719"/>
                  <a:gd name="connsiteX1" fmla="*/ 150019 w 300038"/>
                  <a:gd name="connsiteY1" fmla="*/ 0 h 45719"/>
                  <a:gd name="connsiteX2" fmla="*/ 300038 w 300038"/>
                  <a:gd name="connsiteY2" fmla="*/ 22860 h 45719"/>
                  <a:gd name="connsiteX3" fmla="*/ 150019 w 300038"/>
                  <a:gd name="connsiteY3" fmla="*/ 45720 h 45719"/>
                  <a:gd name="connsiteX4" fmla="*/ 0 w 300038"/>
                  <a:gd name="connsiteY4" fmla="*/ 22860 h 45719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68104 h 90964"/>
                  <a:gd name="connsiteX1" fmla="*/ 164307 w 300038"/>
                  <a:gd name="connsiteY1" fmla="*/ 0 h 90964"/>
                  <a:gd name="connsiteX2" fmla="*/ 300038 w 300038"/>
                  <a:gd name="connsiteY2" fmla="*/ 68104 h 90964"/>
                  <a:gd name="connsiteX3" fmla="*/ 150019 w 300038"/>
                  <a:gd name="connsiteY3" fmla="*/ 90964 h 90964"/>
                  <a:gd name="connsiteX4" fmla="*/ 0 w 300038"/>
                  <a:gd name="connsiteY4" fmla="*/ 68104 h 90964"/>
                  <a:gd name="connsiteX0" fmla="*/ 0 w 300038"/>
                  <a:gd name="connsiteY0" fmla="*/ 72867 h 95727"/>
                  <a:gd name="connsiteX1" fmla="*/ 154782 w 300038"/>
                  <a:gd name="connsiteY1" fmla="*/ 0 h 95727"/>
                  <a:gd name="connsiteX2" fmla="*/ 300038 w 300038"/>
                  <a:gd name="connsiteY2" fmla="*/ 72867 h 95727"/>
                  <a:gd name="connsiteX3" fmla="*/ 150019 w 300038"/>
                  <a:gd name="connsiteY3" fmla="*/ 95727 h 95727"/>
                  <a:gd name="connsiteX4" fmla="*/ 0 w 300038"/>
                  <a:gd name="connsiteY4" fmla="*/ 72867 h 95727"/>
                  <a:gd name="connsiteX0" fmla="*/ 0 w 300038"/>
                  <a:gd name="connsiteY0" fmla="*/ 72867 h 76377"/>
                  <a:gd name="connsiteX1" fmla="*/ 154782 w 300038"/>
                  <a:gd name="connsiteY1" fmla="*/ 0 h 76377"/>
                  <a:gd name="connsiteX2" fmla="*/ 300038 w 300038"/>
                  <a:gd name="connsiteY2" fmla="*/ 72867 h 76377"/>
                  <a:gd name="connsiteX3" fmla="*/ 150019 w 300038"/>
                  <a:gd name="connsiteY3" fmla="*/ 60008 h 76377"/>
                  <a:gd name="connsiteX4" fmla="*/ 0 w 300038"/>
                  <a:gd name="connsiteY4" fmla="*/ 72867 h 76377"/>
                  <a:gd name="connsiteX0" fmla="*/ 0 w 300038"/>
                  <a:gd name="connsiteY0" fmla="*/ 77630 h 81140"/>
                  <a:gd name="connsiteX1" fmla="*/ 140494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1140"/>
                  <a:gd name="connsiteX1" fmla="*/ 145008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0508"/>
                  <a:gd name="connsiteX1" fmla="*/ 145008 w 300038"/>
                  <a:gd name="connsiteY1" fmla="*/ 0 h 80508"/>
                  <a:gd name="connsiteX2" fmla="*/ 300038 w 300038"/>
                  <a:gd name="connsiteY2" fmla="*/ 77630 h 80508"/>
                  <a:gd name="connsiteX3" fmla="*/ 142495 w 300038"/>
                  <a:gd name="connsiteY3" fmla="*/ 57268 h 80508"/>
                  <a:gd name="connsiteX4" fmla="*/ 0 w 300038"/>
                  <a:gd name="connsiteY4" fmla="*/ 77630 h 80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038" h="80508">
                    <a:moveTo>
                      <a:pt x="0" y="77630"/>
                    </a:moveTo>
                    <a:cubicBezTo>
                      <a:pt x="0" y="65005"/>
                      <a:pt x="62155" y="0"/>
                      <a:pt x="145008" y="0"/>
                    </a:cubicBezTo>
                    <a:cubicBezTo>
                      <a:pt x="227861" y="0"/>
                      <a:pt x="300038" y="65005"/>
                      <a:pt x="300038" y="77630"/>
                    </a:cubicBezTo>
                    <a:cubicBezTo>
                      <a:pt x="300038" y="90255"/>
                      <a:pt x="225348" y="57268"/>
                      <a:pt x="142495" y="57268"/>
                    </a:cubicBezTo>
                    <a:cubicBezTo>
                      <a:pt x="59642" y="57268"/>
                      <a:pt x="0" y="90255"/>
                      <a:pt x="0" y="7763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36" name="グループ化 535">
              <a:extLst>
                <a:ext uri="{FF2B5EF4-FFF2-40B4-BE49-F238E27FC236}">
                  <a16:creationId xmlns:a16="http://schemas.microsoft.com/office/drawing/2014/main" id="{FAE5CBB3-2CE6-40CA-A025-CEA726F73930}"/>
                </a:ext>
              </a:extLst>
            </p:cNvPr>
            <p:cNvGrpSpPr/>
            <p:nvPr/>
          </p:nvGrpSpPr>
          <p:grpSpPr>
            <a:xfrm>
              <a:off x="4595813" y="1653512"/>
              <a:ext cx="809215" cy="1371331"/>
              <a:chOff x="3196624" y="7429587"/>
              <a:chExt cx="737756" cy="1209422"/>
            </a:xfrm>
          </p:grpSpPr>
          <p:sp>
            <p:nvSpPr>
              <p:cNvPr id="542" name="台形 541">
                <a:extLst>
                  <a:ext uri="{FF2B5EF4-FFF2-40B4-BE49-F238E27FC236}">
                    <a16:creationId xmlns:a16="http://schemas.microsoft.com/office/drawing/2014/main" id="{A64EF533-D9E3-4C6A-A6DD-6B3FFC93E785}"/>
                  </a:ext>
                </a:extLst>
              </p:cNvPr>
              <p:cNvSpPr/>
              <p:nvPr/>
            </p:nvSpPr>
            <p:spPr>
              <a:xfrm rot="10800000">
                <a:off x="3348081" y="7966780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E3ED605C-0F79-4007-9261-42D6395C31A2}"/>
                  </a:ext>
                </a:extLst>
              </p:cNvPr>
              <p:cNvSpPr/>
              <p:nvPr/>
            </p:nvSpPr>
            <p:spPr>
              <a:xfrm>
                <a:off x="3196624" y="8466720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4" name="台形 543">
                <a:extLst>
                  <a:ext uri="{FF2B5EF4-FFF2-40B4-BE49-F238E27FC236}">
                    <a16:creationId xmlns:a16="http://schemas.microsoft.com/office/drawing/2014/main" id="{8D7C3155-1F0E-4097-B451-178E6ADAF0F3}"/>
                  </a:ext>
                </a:extLst>
              </p:cNvPr>
              <p:cNvSpPr/>
              <p:nvPr/>
            </p:nvSpPr>
            <p:spPr>
              <a:xfrm rot="10800000">
                <a:off x="3231404" y="7579424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rgbClr val="4472C4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45" name="グループ化 544">
                <a:extLst>
                  <a:ext uri="{FF2B5EF4-FFF2-40B4-BE49-F238E27FC236}">
                    <a16:creationId xmlns:a16="http://schemas.microsoft.com/office/drawing/2014/main" id="{9E4D6D22-09F3-4B5B-BFEE-3B98CF6BF3DA}"/>
                  </a:ext>
                </a:extLst>
              </p:cNvPr>
              <p:cNvGrpSpPr/>
              <p:nvPr/>
            </p:nvGrpSpPr>
            <p:grpSpPr>
              <a:xfrm rot="19800000">
                <a:off x="3477861" y="7429587"/>
                <a:ext cx="456519" cy="1188077"/>
                <a:chOff x="2569669" y="3845006"/>
                <a:chExt cx="456519" cy="1188077"/>
              </a:xfrm>
            </p:grpSpPr>
            <p:sp>
              <p:nvSpPr>
                <p:cNvPr id="546" name="台形 545">
                  <a:extLst>
                    <a:ext uri="{FF2B5EF4-FFF2-40B4-BE49-F238E27FC236}">
                      <a16:creationId xmlns:a16="http://schemas.microsoft.com/office/drawing/2014/main" id="{6F490551-A5C8-4407-97A8-E9F6524405EE}"/>
                    </a:ext>
                  </a:extLst>
                </p:cNvPr>
                <p:cNvSpPr/>
                <p:nvPr/>
              </p:nvSpPr>
              <p:spPr>
                <a:xfrm rot="10800000">
                  <a:off x="2721127" y="4360854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9A20A70C-251F-4251-B95E-33AD92C49CFF}"/>
                    </a:ext>
                  </a:extLst>
                </p:cNvPr>
                <p:cNvSpPr/>
                <p:nvPr/>
              </p:nvSpPr>
              <p:spPr>
                <a:xfrm>
                  <a:off x="2569669" y="4860794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8" name="台形 832">
                  <a:extLst>
                    <a:ext uri="{FF2B5EF4-FFF2-40B4-BE49-F238E27FC236}">
                      <a16:creationId xmlns:a16="http://schemas.microsoft.com/office/drawing/2014/main" id="{60BD9A2E-E780-49B2-92D2-6C6078E5A6F7}"/>
                    </a:ext>
                  </a:extLst>
                </p:cNvPr>
                <p:cNvSpPr/>
                <p:nvPr/>
              </p:nvSpPr>
              <p:spPr>
                <a:xfrm rot="10800000">
                  <a:off x="2624962" y="3845006"/>
                  <a:ext cx="401226" cy="959930"/>
                </a:xfrm>
                <a:custGeom>
                  <a:avLst/>
                  <a:gdLst>
                    <a:gd name="connsiteX0" fmla="*/ 0 w 449021"/>
                    <a:gd name="connsiteY0" fmla="*/ 939616 h 939616"/>
                    <a:gd name="connsiteX1" fmla="*/ 60497 w 449021"/>
                    <a:gd name="connsiteY1" fmla="*/ 0 h 939616"/>
                    <a:gd name="connsiteX2" fmla="*/ 388524 w 449021"/>
                    <a:gd name="connsiteY2" fmla="*/ 0 h 939616"/>
                    <a:gd name="connsiteX3" fmla="*/ 449021 w 449021"/>
                    <a:gd name="connsiteY3" fmla="*/ 939616 h 939616"/>
                    <a:gd name="connsiteX4" fmla="*/ 0 w 449021"/>
                    <a:gd name="connsiteY4" fmla="*/ 939616 h 939616"/>
                    <a:gd name="connsiteX0" fmla="*/ 0 w 440088"/>
                    <a:gd name="connsiteY0" fmla="*/ 939616 h 1088438"/>
                    <a:gd name="connsiteX1" fmla="*/ 60497 w 440088"/>
                    <a:gd name="connsiteY1" fmla="*/ 0 h 1088438"/>
                    <a:gd name="connsiteX2" fmla="*/ 388524 w 440088"/>
                    <a:gd name="connsiteY2" fmla="*/ 0 h 1088438"/>
                    <a:gd name="connsiteX3" fmla="*/ 440088 w 440088"/>
                    <a:gd name="connsiteY3" fmla="*/ 1088438 h 1088438"/>
                    <a:gd name="connsiteX4" fmla="*/ 0 w 440088"/>
                    <a:gd name="connsiteY4" fmla="*/ 939616 h 1088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0088" h="1088438">
                      <a:moveTo>
                        <a:pt x="0" y="939616"/>
                      </a:moveTo>
                      <a:lnTo>
                        <a:pt x="60497" y="0"/>
                      </a:lnTo>
                      <a:lnTo>
                        <a:pt x="388524" y="0"/>
                      </a:lnTo>
                      <a:lnTo>
                        <a:pt x="440088" y="1088438"/>
                      </a:lnTo>
                      <a:lnTo>
                        <a:pt x="0" y="939616"/>
                      </a:lnTo>
                      <a:close/>
                    </a:path>
                  </a:pathLst>
                </a:custGeom>
                <a:solidFill>
                  <a:srgbClr val="4472C4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537" name="四角形: 上の 2 つの角を丸める 536">
              <a:extLst>
                <a:ext uri="{FF2B5EF4-FFF2-40B4-BE49-F238E27FC236}">
                  <a16:creationId xmlns:a16="http://schemas.microsoft.com/office/drawing/2014/main" id="{92613EB0-87CC-44DC-90EE-07D8692544B0}"/>
                </a:ext>
              </a:extLst>
            </p:cNvPr>
            <p:cNvSpPr/>
            <p:nvPr/>
          </p:nvSpPr>
          <p:spPr>
            <a:xfrm>
              <a:off x="4622025" y="9943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BF9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8" name="フリーフォーム: 図形 537">
              <a:extLst>
                <a:ext uri="{FF2B5EF4-FFF2-40B4-BE49-F238E27FC236}">
                  <a16:creationId xmlns:a16="http://schemas.microsoft.com/office/drawing/2014/main" id="{DC899409-1EAD-4248-8D48-5E2AEF7A9ABE}"/>
                </a:ext>
              </a:extLst>
            </p:cNvPr>
            <p:cNvSpPr/>
            <p:nvPr/>
          </p:nvSpPr>
          <p:spPr>
            <a:xfrm>
              <a:off x="4424363" y="110569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BF9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39" name="グループ化 538">
              <a:extLst>
                <a:ext uri="{FF2B5EF4-FFF2-40B4-BE49-F238E27FC236}">
                  <a16:creationId xmlns:a16="http://schemas.microsoft.com/office/drawing/2014/main" id="{CD4A61F6-3AF8-44A4-A065-24B3F836B82A}"/>
                </a:ext>
              </a:extLst>
            </p:cNvPr>
            <p:cNvGrpSpPr/>
            <p:nvPr/>
          </p:nvGrpSpPr>
          <p:grpSpPr>
            <a:xfrm rot="900000">
              <a:off x="4454667" y="2448139"/>
              <a:ext cx="262583" cy="432734"/>
              <a:chOff x="1213593" y="2419137"/>
              <a:chExt cx="262583" cy="432734"/>
            </a:xfrm>
          </p:grpSpPr>
          <p:sp>
            <p:nvSpPr>
              <p:cNvPr id="540" name="四角形: 上の 2 つの角を丸める 539">
                <a:extLst>
                  <a:ext uri="{FF2B5EF4-FFF2-40B4-BE49-F238E27FC236}">
                    <a16:creationId xmlns:a16="http://schemas.microsoft.com/office/drawing/2014/main" id="{828C2633-DDDA-44F9-9D16-848E4F98057A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41" name="四角形: 上の 2 つの角を丸める 540">
                <a:extLst>
                  <a:ext uri="{FF2B5EF4-FFF2-40B4-BE49-F238E27FC236}">
                    <a16:creationId xmlns:a16="http://schemas.microsoft.com/office/drawing/2014/main" id="{AC2617F7-5B66-4ED9-9680-679376F642DD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580" name="グループ化 579">
            <a:extLst>
              <a:ext uri="{FF2B5EF4-FFF2-40B4-BE49-F238E27FC236}">
                <a16:creationId xmlns:a16="http://schemas.microsoft.com/office/drawing/2014/main" id="{2F359584-ED73-40F2-A7A9-678B0431BF7F}"/>
              </a:ext>
            </a:extLst>
          </p:cNvPr>
          <p:cNvGrpSpPr/>
          <p:nvPr/>
        </p:nvGrpSpPr>
        <p:grpSpPr>
          <a:xfrm>
            <a:off x="328191" y="7169218"/>
            <a:ext cx="2160831" cy="2492293"/>
            <a:chOff x="-120906" y="3384138"/>
            <a:chExt cx="2955511" cy="3408874"/>
          </a:xfrm>
        </p:grpSpPr>
        <p:sp>
          <p:nvSpPr>
            <p:cNvPr id="581" name="フリーフォーム: 図形 580">
              <a:extLst>
                <a:ext uri="{FF2B5EF4-FFF2-40B4-BE49-F238E27FC236}">
                  <a16:creationId xmlns:a16="http://schemas.microsoft.com/office/drawing/2014/main" id="{265E1634-EFC9-47D6-957A-23279ACEFA7E}"/>
                </a:ext>
              </a:extLst>
            </p:cNvPr>
            <p:cNvSpPr/>
            <p:nvPr/>
          </p:nvSpPr>
          <p:spPr>
            <a:xfrm>
              <a:off x="935672" y="464087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2" name="四角形: 上の 2 つの角を丸める 36">
              <a:extLst>
                <a:ext uri="{FF2B5EF4-FFF2-40B4-BE49-F238E27FC236}">
                  <a16:creationId xmlns:a16="http://schemas.microsoft.com/office/drawing/2014/main" id="{51BB9237-3E3E-41B3-8B78-52C606D9FF75}"/>
                </a:ext>
              </a:extLst>
            </p:cNvPr>
            <p:cNvSpPr/>
            <p:nvPr/>
          </p:nvSpPr>
          <p:spPr>
            <a:xfrm rot="2700000">
              <a:off x="1310896" y="479869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66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3" name="台形 582">
              <a:extLst>
                <a:ext uri="{FF2B5EF4-FFF2-40B4-BE49-F238E27FC236}">
                  <a16:creationId xmlns:a16="http://schemas.microsoft.com/office/drawing/2014/main" id="{7192AA88-1140-4F72-BBE0-51EA6E2A2AD0}"/>
                </a:ext>
              </a:extLst>
            </p:cNvPr>
            <p:cNvSpPr/>
            <p:nvPr/>
          </p:nvSpPr>
          <p:spPr>
            <a:xfrm>
              <a:off x="1482573" y="451609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84" name="グループ化 583">
              <a:extLst>
                <a:ext uri="{FF2B5EF4-FFF2-40B4-BE49-F238E27FC236}">
                  <a16:creationId xmlns:a16="http://schemas.microsoft.com/office/drawing/2014/main" id="{03EDC8A6-98E1-48A1-9234-94CA3D5F5783}"/>
                </a:ext>
              </a:extLst>
            </p:cNvPr>
            <p:cNvGrpSpPr/>
            <p:nvPr/>
          </p:nvGrpSpPr>
          <p:grpSpPr>
            <a:xfrm>
              <a:off x="-120906" y="4974560"/>
              <a:ext cx="2955511" cy="1818452"/>
              <a:chOff x="-120906" y="1221710"/>
              <a:chExt cx="2955511" cy="1818452"/>
            </a:xfrm>
          </p:grpSpPr>
          <p:grpSp>
            <p:nvGrpSpPr>
              <p:cNvPr id="615" name="グループ化 614">
                <a:extLst>
                  <a:ext uri="{FF2B5EF4-FFF2-40B4-BE49-F238E27FC236}">
                    <a16:creationId xmlns:a16="http://schemas.microsoft.com/office/drawing/2014/main" id="{2499ED42-30F0-4C0C-A99F-5C633ECF955B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619" name="星: 32 pt 618">
                  <a:extLst>
                    <a:ext uri="{FF2B5EF4-FFF2-40B4-BE49-F238E27FC236}">
                      <a16:creationId xmlns:a16="http://schemas.microsoft.com/office/drawing/2014/main" id="{DCCA4868-5952-4718-B2DF-E739EF3FFF51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20" name="星: 32 pt 619">
                  <a:extLst>
                    <a:ext uri="{FF2B5EF4-FFF2-40B4-BE49-F238E27FC236}">
                      <a16:creationId xmlns:a16="http://schemas.microsoft.com/office/drawing/2014/main" id="{AF2B7C97-6784-4820-90A6-5BC2310D9CCE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21" name="円: 塗りつぶしなし 620">
                  <a:extLst>
                    <a:ext uri="{FF2B5EF4-FFF2-40B4-BE49-F238E27FC236}">
                      <a16:creationId xmlns:a16="http://schemas.microsoft.com/office/drawing/2014/main" id="{8CFD9796-6103-4E87-9D34-047F752731F4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22" name="円: 塗りつぶしなし 621">
                  <a:extLst>
                    <a:ext uri="{FF2B5EF4-FFF2-40B4-BE49-F238E27FC236}">
                      <a16:creationId xmlns:a16="http://schemas.microsoft.com/office/drawing/2014/main" id="{2F5F119F-6593-4B54-8040-C0DFFC70EBDC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23" name="アーチ 622">
                  <a:extLst>
                    <a:ext uri="{FF2B5EF4-FFF2-40B4-BE49-F238E27FC236}">
                      <a16:creationId xmlns:a16="http://schemas.microsoft.com/office/drawing/2014/main" id="{5711EA71-A3CE-4CB4-8A8A-A85056F1C5CC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24" name="フリーフォーム: 図形 623">
                  <a:extLst>
                    <a:ext uri="{FF2B5EF4-FFF2-40B4-BE49-F238E27FC236}">
                      <a16:creationId xmlns:a16="http://schemas.microsoft.com/office/drawing/2014/main" id="{4D6C891E-DB78-4562-B80C-F27123C0A9A6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25" name="円: 塗りつぶしなし 624">
                  <a:extLst>
                    <a:ext uri="{FF2B5EF4-FFF2-40B4-BE49-F238E27FC236}">
                      <a16:creationId xmlns:a16="http://schemas.microsoft.com/office/drawing/2014/main" id="{D16FAB6E-AE60-461F-9403-6F6AA06A2270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26" name="円: 塗りつぶしなし 625">
                  <a:extLst>
                    <a:ext uri="{FF2B5EF4-FFF2-40B4-BE49-F238E27FC236}">
                      <a16:creationId xmlns:a16="http://schemas.microsoft.com/office/drawing/2014/main" id="{0989A3E5-E7FE-4FAC-B940-1CBD8B33A784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27" name="四角形: 角を丸くする 626">
                  <a:extLst>
                    <a:ext uri="{FF2B5EF4-FFF2-40B4-BE49-F238E27FC236}">
                      <a16:creationId xmlns:a16="http://schemas.microsoft.com/office/drawing/2014/main" id="{F779E490-905F-460D-B5FA-60BF0F16241C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28" name="四角形: 上の 2 つの角を丸める 627">
                  <a:extLst>
                    <a:ext uri="{FF2B5EF4-FFF2-40B4-BE49-F238E27FC236}">
                      <a16:creationId xmlns:a16="http://schemas.microsoft.com/office/drawing/2014/main" id="{4477F7B9-CA7C-44D5-9EA4-6628030EF1E0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29" name="台形 628">
                  <a:extLst>
                    <a:ext uri="{FF2B5EF4-FFF2-40B4-BE49-F238E27FC236}">
                      <a16:creationId xmlns:a16="http://schemas.microsoft.com/office/drawing/2014/main" id="{A4FD621A-6814-4A6E-9626-477473B9D5B4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30" name="アーチ 629">
                  <a:extLst>
                    <a:ext uri="{FF2B5EF4-FFF2-40B4-BE49-F238E27FC236}">
                      <a16:creationId xmlns:a16="http://schemas.microsoft.com/office/drawing/2014/main" id="{F5CC7B0A-D155-4B95-B52A-A9D78B8FA27C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31" name="四角形: 角を丸くする 630">
                  <a:extLst>
                    <a:ext uri="{FF2B5EF4-FFF2-40B4-BE49-F238E27FC236}">
                      <a16:creationId xmlns:a16="http://schemas.microsoft.com/office/drawing/2014/main" id="{BD8CEA79-02F2-4438-AF6E-A71D7FADDF68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32" name="楕円 631">
                  <a:extLst>
                    <a:ext uri="{FF2B5EF4-FFF2-40B4-BE49-F238E27FC236}">
                      <a16:creationId xmlns:a16="http://schemas.microsoft.com/office/drawing/2014/main" id="{7FD885C4-8B4B-4E96-827B-9680B298370E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616" name="グループ化 615">
                <a:extLst>
                  <a:ext uri="{FF2B5EF4-FFF2-40B4-BE49-F238E27FC236}">
                    <a16:creationId xmlns:a16="http://schemas.microsoft.com/office/drawing/2014/main" id="{16F91DE6-451D-4114-BA33-307195D24BFE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B8FCAA8C-AC4A-4458-922D-7C7BD83FFEBC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18" name="楕円 617">
                  <a:extLst>
                    <a:ext uri="{FF2B5EF4-FFF2-40B4-BE49-F238E27FC236}">
                      <a16:creationId xmlns:a16="http://schemas.microsoft.com/office/drawing/2014/main" id="{3FD1EE78-E185-4FF3-A194-6475EFC798B3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585" name="グループ化 584">
              <a:extLst>
                <a:ext uri="{FF2B5EF4-FFF2-40B4-BE49-F238E27FC236}">
                  <a16:creationId xmlns:a16="http://schemas.microsoft.com/office/drawing/2014/main" id="{1BEC3BD2-95A0-4293-9B4E-1A5ED01E55A8}"/>
                </a:ext>
              </a:extLst>
            </p:cNvPr>
            <p:cNvGrpSpPr/>
            <p:nvPr/>
          </p:nvGrpSpPr>
          <p:grpSpPr>
            <a:xfrm>
              <a:off x="601752" y="4634398"/>
              <a:ext cx="652877" cy="334322"/>
              <a:chOff x="671569" y="862641"/>
              <a:chExt cx="683016" cy="349755"/>
            </a:xfrm>
          </p:grpSpPr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1E5B0471-5E47-4727-B89A-16DA0454532D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13" name="四角形: 角を丸くする 612">
                <a:extLst>
                  <a:ext uri="{FF2B5EF4-FFF2-40B4-BE49-F238E27FC236}">
                    <a16:creationId xmlns:a16="http://schemas.microsoft.com/office/drawing/2014/main" id="{BAB7106F-2429-4758-99B4-A05F55536D39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14" name="四角形: 角を丸くする 613">
                <a:extLst>
                  <a:ext uri="{FF2B5EF4-FFF2-40B4-BE49-F238E27FC236}">
                    <a16:creationId xmlns:a16="http://schemas.microsoft.com/office/drawing/2014/main" id="{7A6DD1C5-C0AD-4205-8C98-FA37EBD16714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586" name="四角形: 上の 2 つの角を丸める 585">
              <a:extLst>
                <a:ext uri="{FF2B5EF4-FFF2-40B4-BE49-F238E27FC236}">
                  <a16:creationId xmlns:a16="http://schemas.microsoft.com/office/drawing/2014/main" id="{CF63DA4D-34E8-45BB-BD36-E8854227A003}"/>
                </a:ext>
              </a:extLst>
            </p:cNvPr>
            <p:cNvSpPr/>
            <p:nvPr/>
          </p:nvSpPr>
          <p:spPr>
            <a:xfrm>
              <a:off x="927471" y="460716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7" name="四角形: 上の 2 つの角を丸める 586">
              <a:extLst>
                <a:ext uri="{FF2B5EF4-FFF2-40B4-BE49-F238E27FC236}">
                  <a16:creationId xmlns:a16="http://schemas.microsoft.com/office/drawing/2014/main" id="{E0A34F18-2DC7-446A-9299-D673FF3D3F79}"/>
                </a:ext>
              </a:extLst>
            </p:cNvPr>
            <p:cNvSpPr/>
            <p:nvPr/>
          </p:nvSpPr>
          <p:spPr>
            <a:xfrm>
              <a:off x="1335900" y="469642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8" name="フリーフォーム: 図形 587">
              <a:extLst>
                <a:ext uri="{FF2B5EF4-FFF2-40B4-BE49-F238E27FC236}">
                  <a16:creationId xmlns:a16="http://schemas.microsoft.com/office/drawing/2014/main" id="{F976CE1F-378E-4AFA-AEF6-465C7C7327DA}"/>
                </a:ext>
              </a:extLst>
            </p:cNvPr>
            <p:cNvSpPr/>
            <p:nvPr/>
          </p:nvSpPr>
          <p:spPr>
            <a:xfrm rot="8100000">
              <a:off x="1139549" y="474184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9" name="四角形: 上の 2 つの角を丸める 36">
              <a:extLst>
                <a:ext uri="{FF2B5EF4-FFF2-40B4-BE49-F238E27FC236}">
                  <a16:creationId xmlns:a16="http://schemas.microsoft.com/office/drawing/2014/main" id="{DB81CC6C-19E9-42C8-9754-A1CFE28D21DE}"/>
                </a:ext>
              </a:extLst>
            </p:cNvPr>
            <p:cNvSpPr/>
            <p:nvPr/>
          </p:nvSpPr>
          <p:spPr>
            <a:xfrm rot="2700000">
              <a:off x="1436794" y="4823751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90" name="グループ化 589">
              <a:extLst>
                <a:ext uri="{FF2B5EF4-FFF2-40B4-BE49-F238E27FC236}">
                  <a16:creationId xmlns:a16="http://schemas.microsoft.com/office/drawing/2014/main" id="{6A11489C-9A84-4ECA-8608-C4B0BD30E5CC}"/>
                </a:ext>
              </a:extLst>
            </p:cNvPr>
            <p:cNvGrpSpPr/>
            <p:nvPr/>
          </p:nvGrpSpPr>
          <p:grpSpPr>
            <a:xfrm rot="591319">
              <a:off x="1059059" y="3384138"/>
              <a:ext cx="1202047" cy="1321733"/>
              <a:chOff x="5735994" y="6021416"/>
              <a:chExt cx="1202047" cy="1321733"/>
            </a:xfrm>
          </p:grpSpPr>
          <p:sp>
            <p:nvSpPr>
              <p:cNvPr id="601" name="楕円 1">
                <a:extLst>
                  <a:ext uri="{FF2B5EF4-FFF2-40B4-BE49-F238E27FC236}">
                    <a16:creationId xmlns:a16="http://schemas.microsoft.com/office/drawing/2014/main" id="{16329C10-9AA8-49FE-BE67-3E6F5E3D4352}"/>
                  </a:ext>
                </a:extLst>
              </p:cNvPr>
              <p:cNvSpPr/>
              <p:nvPr/>
            </p:nvSpPr>
            <p:spPr>
              <a:xfrm rot="20952697">
                <a:off x="5743407" y="6803495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2" name="四角形: 角を丸くする 601">
                <a:extLst>
                  <a:ext uri="{FF2B5EF4-FFF2-40B4-BE49-F238E27FC236}">
                    <a16:creationId xmlns:a16="http://schemas.microsoft.com/office/drawing/2014/main" id="{2B479610-2710-4C3F-BFEF-879A488ACC6F}"/>
                  </a:ext>
                </a:extLst>
              </p:cNvPr>
              <p:cNvSpPr/>
              <p:nvPr/>
            </p:nvSpPr>
            <p:spPr>
              <a:xfrm rot="20952697">
                <a:off x="5769388" y="6093485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E5B5A120-7F1D-4915-82D0-BE8A2E5445DD}"/>
                  </a:ext>
                </a:extLst>
              </p:cNvPr>
              <p:cNvSpPr/>
              <p:nvPr/>
            </p:nvSpPr>
            <p:spPr>
              <a:xfrm rot="20952697">
                <a:off x="5829723" y="6626536"/>
                <a:ext cx="162504" cy="222300"/>
              </a:xfrm>
              <a:custGeom>
                <a:avLst/>
                <a:gdLst>
                  <a:gd name="connsiteX0" fmla="*/ 4834 w 162504"/>
                  <a:gd name="connsiteY0" fmla="*/ 0 h 222300"/>
                  <a:gd name="connsiteX1" fmla="*/ 58313 w 162504"/>
                  <a:gd name="connsiteY1" fmla="*/ 60606 h 222300"/>
                  <a:gd name="connsiteX2" fmla="*/ 59634 w 162504"/>
                  <a:gd name="connsiteY2" fmla="*/ 61270 h 222300"/>
                  <a:gd name="connsiteX3" fmla="*/ 64369 w 162504"/>
                  <a:gd name="connsiteY3" fmla="*/ 48858 h 222300"/>
                  <a:gd name="connsiteX4" fmla="*/ 105018 w 162504"/>
                  <a:gd name="connsiteY4" fmla="*/ 19100 h 222300"/>
                  <a:gd name="connsiteX5" fmla="*/ 162504 w 162504"/>
                  <a:gd name="connsiteY5" fmla="*/ 120700 h 222300"/>
                  <a:gd name="connsiteX6" fmla="*/ 105018 w 162504"/>
                  <a:gd name="connsiteY6" fmla="*/ 222300 h 222300"/>
                  <a:gd name="connsiteX7" fmla="*/ 47532 w 162504"/>
                  <a:gd name="connsiteY7" fmla="*/ 120700 h 222300"/>
                  <a:gd name="connsiteX8" fmla="*/ 51697 w 162504"/>
                  <a:gd name="connsiteY8" fmla="*/ 84240 h 222300"/>
                  <a:gd name="connsiteX9" fmla="*/ 44292 w 162504"/>
                  <a:gd name="connsiteY9" fmla="*/ 81512 h 222300"/>
                  <a:gd name="connsiteX10" fmla="*/ 4834 w 162504"/>
                  <a:gd name="connsiteY10" fmla="*/ 0 h 222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2504" h="222300">
                    <a:moveTo>
                      <a:pt x="4834" y="0"/>
                    </a:moveTo>
                    <a:cubicBezTo>
                      <a:pt x="14031" y="21904"/>
                      <a:pt x="33496" y="43962"/>
                      <a:pt x="58313" y="60606"/>
                    </a:cubicBezTo>
                    <a:lnTo>
                      <a:pt x="59634" y="61270"/>
                    </a:lnTo>
                    <a:lnTo>
                      <a:pt x="64369" y="48858"/>
                    </a:lnTo>
                    <a:cubicBezTo>
                      <a:pt x="74772" y="30472"/>
                      <a:pt x="89144" y="19100"/>
                      <a:pt x="105018" y="19100"/>
                    </a:cubicBezTo>
                    <a:cubicBezTo>
                      <a:pt x="136767" y="19100"/>
                      <a:pt x="162504" y="64588"/>
                      <a:pt x="162504" y="120700"/>
                    </a:cubicBezTo>
                    <a:cubicBezTo>
                      <a:pt x="162504" y="176812"/>
                      <a:pt x="136767" y="222300"/>
                      <a:pt x="105018" y="222300"/>
                    </a:cubicBezTo>
                    <a:cubicBezTo>
                      <a:pt x="73269" y="222300"/>
                      <a:pt x="47532" y="176812"/>
                      <a:pt x="47532" y="120700"/>
                    </a:cubicBezTo>
                    <a:lnTo>
                      <a:pt x="51697" y="84240"/>
                    </a:lnTo>
                    <a:lnTo>
                      <a:pt x="44292" y="81512"/>
                    </a:lnTo>
                    <a:cubicBezTo>
                      <a:pt x="8436" y="57465"/>
                      <a:pt x="-9230" y="20971"/>
                      <a:pt x="483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A2C7E02E-4609-497A-AFE7-B4A30A871696}"/>
                  </a:ext>
                </a:extLst>
              </p:cNvPr>
              <p:cNvSpPr/>
              <p:nvPr/>
            </p:nvSpPr>
            <p:spPr>
              <a:xfrm rot="20952697">
                <a:off x="5735994" y="6021416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6406EC2B-FD11-41D8-B1DB-17DEC1C2F307}"/>
                  </a:ext>
                </a:extLst>
              </p:cNvPr>
              <p:cNvSpPr/>
              <p:nvPr/>
            </p:nvSpPr>
            <p:spPr>
              <a:xfrm rot="20952697">
                <a:off x="6359332" y="656970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CC92FD6B-FC34-44A0-B1EE-C2BF51DE0578}"/>
                  </a:ext>
                </a:extLst>
              </p:cNvPr>
              <p:cNvSpPr/>
              <p:nvPr/>
            </p:nvSpPr>
            <p:spPr>
              <a:xfrm rot="20952697">
                <a:off x="6358269" y="660807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7" name="月 606">
                <a:extLst>
                  <a:ext uri="{FF2B5EF4-FFF2-40B4-BE49-F238E27FC236}">
                    <a16:creationId xmlns:a16="http://schemas.microsoft.com/office/drawing/2014/main" id="{2EFD6D24-EC66-4602-8751-FAA304B67C35}"/>
                  </a:ext>
                </a:extLst>
              </p:cNvPr>
              <p:cNvSpPr/>
              <p:nvPr/>
            </p:nvSpPr>
            <p:spPr>
              <a:xfrm rot="20235218" flipH="1">
                <a:off x="6193510" y="6251918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8" name="楕円 14">
                <a:extLst>
                  <a:ext uri="{FF2B5EF4-FFF2-40B4-BE49-F238E27FC236}">
                    <a16:creationId xmlns:a16="http://schemas.microsoft.com/office/drawing/2014/main" id="{F904DE14-6658-40C7-AD47-0B4FFBB52D83}"/>
                  </a:ext>
                </a:extLst>
              </p:cNvPr>
              <p:cNvSpPr/>
              <p:nvPr/>
            </p:nvSpPr>
            <p:spPr>
              <a:xfrm rot="20052697">
                <a:off x="5981468" y="7011975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3D984733-2097-4B7B-A493-6ED569525784}"/>
                  </a:ext>
                </a:extLst>
              </p:cNvPr>
              <p:cNvSpPr/>
              <p:nvPr/>
            </p:nvSpPr>
            <p:spPr>
              <a:xfrm rot="20052697">
                <a:off x="6012540" y="702071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0" name="月 609">
                <a:extLst>
                  <a:ext uri="{FF2B5EF4-FFF2-40B4-BE49-F238E27FC236}">
                    <a16:creationId xmlns:a16="http://schemas.microsoft.com/office/drawing/2014/main" id="{8C829AC3-7585-472F-8250-E4DCD843BB09}"/>
                  </a:ext>
                </a:extLst>
              </p:cNvPr>
              <p:cNvSpPr/>
              <p:nvPr/>
            </p:nvSpPr>
            <p:spPr>
              <a:xfrm rot="4752697">
                <a:off x="5895382" y="6460826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1" name="楕円 610">
                <a:extLst>
                  <a:ext uri="{FF2B5EF4-FFF2-40B4-BE49-F238E27FC236}">
                    <a16:creationId xmlns:a16="http://schemas.microsoft.com/office/drawing/2014/main" id="{6C1DF7FF-D4AC-4A69-9AC4-8D41BA0AD6DE}"/>
                  </a:ext>
                </a:extLst>
              </p:cNvPr>
              <p:cNvSpPr/>
              <p:nvPr/>
            </p:nvSpPr>
            <p:spPr>
              <a:xfrm rot="20952697">
                <a:off x="5891827" y="6690040"/>
                <a:ext cx="69180" cy="6918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1" name="グループ化 590">
              <a:extLst>
                <a:ext uri="{FF2B5EF4-FFF2-40B4-BE49-F238E27FC236}">
                  <a16:creationId xmlns:a16="http://schemas.microsoft.com/office/drawing/2014/main" id="{8548CB2B-153C-42DF-885C-FDDE78C4731E}"/>
                </a:ext>
              </a:extLst>
            </p:cNvPr>
            <p:cNvGrpSpPr/>
            <p:nvPr/>
          </p:nvGrpSpPr>
          <p:grpSpPr>
            <a:xfrm rot="900000">
              <a:off x="1168542" y="6140664"/>
              <a:ext cx="262583" cy="432734"/>
              <a:chOff x="1213593" y="2419137"/>
              <a:chExt cx="262583" cy="432734"/>
            </a:xfrm>
          </p:grpSpPr>
          <p:sp>
            <p:nvSpPr>
              <p:cNvPr id="599" name="四角形: 上の 2 つの角を丸める 598">
                <a:extLst>
                  <a:ext uri="{FF2B5EF4-FFF2-40B4-BE49-F238E27FC236}">
                    <a16:creationId xmlns:a16="http://schemas.microsoft.com/office/drawing/2014/main" id="{C028F9F0-1880-44D4-AA7F-052FC9ED26B9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00" name="四角形: 上の 2 つの角を丸める 599">
                <a:extLst>
                  <a:ext uri="{FF2B5EF4-FFF2-40B4-BE49-F238E27FC236}">
                    <a16:creationId xmlns:a16="http://schemas.microsoft.com/office/drawing/2014/main" id="{A816E44C-877B-4DF1-A827-B573B742A327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92" name="グループ化 591">
              <a:extLst>
                <a:ext uri="{FF2B5EF4-FFF2-40B4-BE49-F238E27FC236}">
                  <a16:creationId xmlns:a16="http://schemas.microsoft.com/office/drawing/2014/main" id="{218C6473-D539-4305-93E5-8ECD81EEA8B9}"/>
                </a:ext>
              </a:extLst>
            </p:cNvPr>
            <p:cNvGrpSpPr/>
            <p:nvPr/>
          </p:nvGrpSpPr>
          <p:grpSpPr>
            <a:xfrm>
              <a:off x="1258091" y="5514120"/>
              <a:ext cx="731703" cy="1268173"/>
              <a:chOff x="4665150" y="7308311"/>
              <a:chExt cx="668151" cy="1056407"/>
            </a:xfrm>
          </p:grpSpPr>
          <p:sp>
            <p:nvSpPr>
              <p:cNvPr id="593" name="台形 592">
                <a:extLst>
                  <a:ext uri="{FF2B5EF4-FFF2-40B4-BE49-F238E27FC236}">
                    <a16:creationId xmlns:a16="http://schemas.microsoft.com/office/drawing/2014/main" id="{B448EE64-1730-44F6-A97E-599A0FE7E57C}"/>
                  </a:ext>
                </a:extLst>
              </p:cNvPr>
              <p:cNvSpPr/>
              <p:nvPr/>
            </p:nvSpPr>
            <p:spPr>
              <a:xfrm rot="10800000">
                <a:off x="4825350" y="7692488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22CBF904-EB91-42FC-850F-3AA93A73018F}"/>
                  </a:ext>
                </a:extLst>
              </p:cNvPr>
              <p:cNvSpPr/>
              <p:nvPr/>
            </p:nvSpPr>
            <p:spPr>
              <a:xfrm>
                <a:off x="4666016" y="8192429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95" name="グループ化 594">
                <a:extLst>
                  <a:ext uri="{FF2B5EF4-FFF2-40B4-BE49-F238E27FC236}">
                    <a16:creationId xmlns:a16="http://schemas.microsoft.com/office/drawing/2014/main" id="{ABE4E02B-BA40-4687-9032-116CA02755CA}"/>
                  </a:ext>
                </a:extLst>
              </p:cNvPr>
              <p:cNvGrpSpPr/>
              <p:nvPr/>
            </p:nvGrpSpPr>
            <p:grpSpPr>
              <a:xfrm rot="19800000">
                <a:off x="4989691" y="7666769"/>
                <a:ext cx="343610" cy="672229"/>
                <a:chOff x="6158161" y="4365271"/>
                <a:chExt cx="343610" cy="672229"/>
              </a:xfrm>
            </p:grpSpPr>
            <p:sp>
              <p:nvSpPr>
                <p:cNvPr id="597" name="台形 596">
                  <a:extLst>
                    <a:ext uri="{FF2B5EF4-FFF2-40B4-BE49-F238E27FC236}">
                      <a16:creationId xmlns:a16="http://schemas.microsoft.com/office/drawing/2014/main" id="{6EBE53DF-790A-4429-8E1F-635ACB0AA6E9}"/>
                    </a:ext>
                  </a:extLst>
                </p:cNvPr>
                <p:cNvSpPr/>
                <p:nvPr/>
              </p:nvSpPr>
              <p:spPr>
                <a:xfrm rot="10800000">
                  <a:off x="6317494" y="4365271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8" name="フリーフォーム: 図形 597">
                  <a:extLst>
                    <a:ext uri="{FF2B5EF4-FFF2-40B4-BE49-F238E27FC236}">
                      <a16:creationId xmlns:a16="http://schemas.microsoft.com/office/drawing/2014/main" id="{6E778787-AA9C-40C4-BD88-F91571A26F0A}"/>
                    </a:ext>
                  </a:extLst>
                </p:cNvPr>
                <p:cNvSpPr/>
                <p:nvPr/>
              </p:nvSpPr>
              <p:spPr>
                <a:xfrm>
                  <a:off x="6158161" y="4865211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96" name="台形 595">
                <a:extLst>
                  <a:ext uri="{FF2B5EF4-FFF2-40B4-BE49-F238E27FC236}">
                    <a16:creationId xmlns:a16="http://schemas.microsoft.com/office/drawing/2014/main" id="{10D4E603-DE65-42D4-9CB3-7D1673B1EC54}"/>
                  </a:ext>
                </a:extLst>
              </p:cNvPr>
              <p:cNvSpPr/>
              <p:nvPr/>
            </p:nvSpPr>
            <p:spPr>
              <a:xfrm>
                <a:off x="4665150" y="7308311"/>
                <a:ext cx="619546" cy="577849"/>
              </a:xfrm>
              <a:prstGeom prst="trapezoid">
                <a:avLst>
                  <a:gd name="adj" fmla="val 12858"/>
                </a:avLst>
              </a:prstGeom>
              <a:solidFill>
                <a:srgbClr val="FF33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633" name="グループ化 632">
            <a:extLst>
              <a:ext uri="{FF2B5EF4-FFF2-40B4-BE49-F238E27FC236}">
                <a16:creationId xmlns:a16="http://schemas.microsoft.com/office/drawing/2014/main" id="{F622E270-2DE4-40EC-91C4-50D611357769}"/>
              </a:ext>
            </a:extLst>
          </p:cNvPr>
          <p:cNvGrpSpPr/>
          <p:nvPr/>
        </p:nvGrpSpPr>
        <p:grpSpPr>
          <a:xfrm>
            <a:off x="303708" y="174481"/>
            <a:ext cx="2160831" cy="2528568"/>
            <a:chOff x="3184269" y="3334523"/>
            <a:chExt cx="2955511" cy="3458489"/>
          </a:xfrm>
        </p:grpSpPr>
        <p:sp>
          <p:nvSpPr>
            <p:cNvPr id="634" name="フリーフォーム: 図形 633">
              <a:extLst>
                <a:ext uri="{FF2B5EF4-FFF2-40B4-BE49-F238E27FC236}">
                  <a16:creationId xmlns:a16="http://schemas.microsoft.com/office/drawing/2014/main" id="{2F4825EF-BEEF-4D94-B5B9-5F0F2C8DDB90}"/>
                </a:ext>
              </a:extLst>
            </p:cNvPr>
            <p:cNvSpPr/>
            <p:nvPr/>
          </p:nvSpPr>
          <p:spPr>
            <a:xfrm>
              <a:off x="4240847" y="464087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5" name="台形 634">
              <a:extLst>
                <a:ext uri="{FF2B5EF4-FFF2-40B4-BE49-F238E27FC236}">
                  <a16:creationId xmlns:a16="http://schemas.microsoft.com/office/drawing/2014/main" id="{DE194304-0FF8-4970-BAC9-19DEAB95BCE8}"/>
                </a:ext>
              </a:extLst>
            </p:cNvPr>
            <p:cNvSpPr/>
            <p:nvPr/>
          </p:nvSpPr>
          <p:spPr>
            <a:xfrm rot="18900000">
              <a:off x="4486800" y="473745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6" name="台形 635">
              <a:extLst>
                <a:ext uri="{FF2B5EF4-FFF2-40B4-BE49-F238E27FC236}">
                  <a16:creationId xmlns:a16="http://schemas.microsoft.com/office/drawing/2014/main" id="{5FE6D39A-80F9-40E1-8B9E-EE8BFF014C85}"/>
                </a:ext>
              </a:extLst>
            </p:cNvPr>
            <p:cNvSpPr/>
            <p:nvPr/>
          </p:nvSpPr>
          <p:spPr>
            <a:xfrm>
              <a:off x="4787748" y="451609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37" name="グループ化 636">
              <a:extLst>
                <a:ext uri="{FF2B5EF4-FFF2-40B4-BE49-F238E27FC236}">
                  <a16:creationId xmlns:a16="http://schemas.microsoft.com/office/drawing/2014/main" id="{E29E424D-A91A-43BB-B069-7537553995FD}"/>
                </a:ext>
              </a:extLst>
            </p:cNvPr>
            <p:cNvGrpSpPr/>
            <p:nvPr/>
          </p:nvGrpSpPr>
          <p:grpSpPr>
            <a:xfrm>
              <a:off x="3184269" y="4974560"/>
              <a:ext cx="2955511" cy="1818452"/>
              <a:chOff x="6537069" y="1221710"/>
              <a:chExt cx="2955511" cy="1818452"/>
            </a:xfrm>
          </p:grpSpPr>
          <p:grpSp>
            <p:nvGrpSpPr>
              <p:cNvPr id="670" name="グループ化 669">
                <a:extLst>
                  <a:ext uri="{FF2B5EF4-FFF2-40B4-BE49-F238E27FC236}">
                    <a16:creationId xmlns:a16="http://schemas.microsoft.com/office/drawing/2014/main" id="{59BC1B73-3B64-4686-B12E-6B99EBE07D40}"/>
                  </a:ext>
                </a:extLst>
              </p:cNvPr>
              <p:cNvGrpSpPr/>
              <p:nvPr/>
            </p:nvGrpSpPr>
            <p:grpSpPr>
              <a:xfrm flipH="1">
                <a:off x="653706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674" name="星: 32 pt 673">
                  <a:extLst>
                    <a:ext uri="{FF2B5EF4-FFF2-40B4-BE49-F238E27FC236}">
                      <a16:creationId xmlns:a16="http://schemas.microsoft.com/office/drawing/2014/main" id="{949B43A3-23F6-48BE-A0B4-A33CBABC970C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75" name="星: 32 pt 674">
                  <a:extLst>
                    <a:ext uri="{FF2B5EF4-FFF2-40B4-BE49-F238E27FC236}">
                      <a16:creationId xmlns:a16="http://schemas.microsoft.com/office/drawing/2014/main" id="{F0950FE8-6A81-4E07-B14D-C7FD7A45F4DA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76" name="円: 塗りつぶしなし 675">
                  <a:extLst>
                    <a:ext uri="{FF2B5EF4-FFF2-40B4-BE49-F238E27FC236}">
                      <a16:creationId xmlns:a16="http://schemas.microsoft.com/office/drawing/2014/main" id="{BD6A03C0-518D-458E-BB60-5D8D59CC1C9F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77" name="円: 塗りつぶしなし 676">
                  <a:extLst>
                    <a:ext uri="{FF2B5EF4-FFF2-40B4-BE49-F238E27FC236}">
                      <a16:creationId xmlns:a16="http://schemas.microsoft.com/office/drawing/2014/main" id="{4C549691-3546-4AF3-9D06-E777D33CA76F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78" name="アーチ 677">
                  <a:extLst>
                    <a:ext uri="{FF2B5EF4-FFF2-40B4-BE49-F238E27FC236}">
                      <a16:creationId xmlns:a16="http://schemas.microsoft.com/office/drawing/2014/main" id="{64AF86A3-1716-4E2A-AB26-1EB658362A60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79" name="フリーフォーム: 図形 678">
                  <a:extLst>
                    <a:ext uri="{FF2B5EF4-FFF2-40B4-BE49-F238E27FC236}">
                      <a16:creationId xmlns:a16="http://schemas.microsoft.com/office/drawing/2014/main" id="{AE97B939-9A6E-4391-8B77-41E5934B1F82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80" name="円: 塗りつぶしなし 679">
                  <a:extLst>
                    <a:ext uri="{FF2B5EF4-FFF2-40B4-BE49-F238E27FC236}">
                      <a16:creationId xmlns:a16="http://schemas.microsoft.com/office/drawing/2014/main" id="{A4811771-3EEC-4E98-8EAC-D4C89063139F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81" name="円: 塗りつぶしなし 680">
                  <a:extLst>
                    <a:ext uri="{FF2B5EF4-FFF2-40B4-BE49-F238E27FC236}">
                      <a16:creationId xmlns:a16="http://schemas.microsoft.com/office/drawing/2014/main" id="{E835ABCE-907B-4157-A216-B0B2B070D82E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82" name="四角形: 角を丸くする 681">
                  <a:extLst>
                    <a:ext uri="{FF2B5EF4-FFF2-40B4-BE49-F238E27FC236}">
                      <a16:creationId xmlns:a16="http://schemas.microsoft.com/office/drawing/2014/main" id="{D0463FB1-7064-48EC-8E3C-2C4CD492B08A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83" name="四角形: 上の 2 つの角を丸める 682">
                  <a:extLst>
                    <a:ext uri="{FF2B5EF4-FFF2-40B4-BE49-F238E27FC236}">
                      <a16:creationId xmlns:a16="http://schemas.microsoft.com/office/drawing/2014/main" id="{D1149068-AA5E-482A-81D4-72B919F1E210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84" name="台形 683">
                  <a:extLst>
                    <a:ext uri="{FF2B5EF4-FFF2-40B4-BE49-F238E27FC236}">
                      <a16:creationId xmlns:a16="http://schemas.microsoft.com/office/drawing/2014/main" id="{4C886B1C-1C25-4FA0-B7A8-3886AF1E2284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85" name="アーチ 684">
                  <a:extLst>
                    <a:ext uri="{FF2B5EF4-FFF2-40B4-BE49-F238E27FC236}">
                      <a16:creationId xmlns:a16="http://schemas.microsoft.com/office/drawing/2014/main" id="{A4A7FC7A-4A11-4675-BFA3-B89E2CBE2A2B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86" name="四角形: 角を丸くする 685">
                  <a:extLst>
                    <a:ext uri="{FF2B5EF4-FFF2-40B4-BE49-F238E27FC236}">
                      <a16:creationId xmlns:a16="http://schemas.microsoft.com/office/drawing/2014/main" id="{03F76055-910C-49D7-A622-9F2D52EB572B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87" name="楕円 686">
                  <a:extLst>
                    <a:ext uri="{FF2B5EF4-FFF2-40B4-BE49-F238E27FC236}">
                      <a16:creationId xmlns:a16="http://schemas.microsoft.com/office/drawing/2014/main" id="{DEDD9D46-CA08-4600-9BCF-FC68ED64D296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671" name="グループ化 670">
                <a:extLst>
                  <a:ext uri="{FF2B5EF4-FFF2-40B4-BE49-F238E27FC236}">
                    <a16:creationId xmlns:a16="http://schemas.microsoft.com/office/drawing/2014/main" id="{8CEBC5F1-86AC-4159-84CD-A5F4C67E6BF5}"/>
                  </a:ext>
                </a:extLst>
              </p:cNvPr>
              <p:cNvGrpSpPr/>
              <p:nvPr/>
            </p:nvGrpSpPr>
            <p:grpSpPr>
              <a:xfrm>
                <a:off x="773917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FA29AB8B-1787-4820-85A6-2EE8E8E37FBA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73" name="楕円 672">
                  <a:extLst>
                    <a:ext uri="{FF2B5EF4-FFF2-40B4-BE49-F238E27FC236}">
                      <a16:creationId xmlns:a16="http://schemas.microsoft.com/office/drawing/2014/main" id="{F08B497F-BC85-4F92-82EE-556927B95C4C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638" name="グループ化 637">
              <a:extLst>
                <a:ext uri="{FF2B5EF4-FFF2-40B4-BE49-F238E27FC236}">
                  <a16:creationId xmlns:a16="http://schemas.microsoft.com/office/drawing/2014/main" id="{FD58ACE6-301B-484B-AB21-B46251925860}"/>
                </a:ext>
              </a:extLst>
            </p:cNvPr>
            <p:cNvGrpSpPr/>
            <p:nvPr/>
          </p:nvGrpSpPr>
          <p:grpSpPr>
            <a:xfrm>
              <a:off x="3906927" y="4634398"/>
              <a:ext cx="652877" cy="334322"/>
              <a:chOff x="671569" y="862641"/>
              <a:chExt cx="683016" cy="349755"/>
            </a:xfrm>
          </p:grpSpPr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8589809A-75F2-4CF0-9D24-6977A95F24B2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68" name="四角形: 角を丸くする 667">
                <a:extLst>
                  <a:ext uri="{FF2B5EF4-FFF2-40B4-BE49-F238E27FC236}">
                    <a16:creationId xmlns:a16="http://schemas.microsoft.com/office/drawing/2014/main" id="{086BCEBE-C4F8-4979-9C51-F913525F3678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69" name="四角形: 角を丸くする 668">
                <a:extLst>
                  <a:ext uri="{FF2B5EF4-FFF2-40B4-BE49-F238E27FC236}">
                    <a16:creationId xmlns:a16="http://schemas.microsoft.com/office/drawing/2014/main" id="{70F1DD46-1346-4034-84B8-D2E62E30BF9E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639" name="フリーフォーム: 図形 638">
              <a:extLst>
                <a:ext uri="{FF2B5EF4-FFF2-40B4-BE49-F238E27FC236}">
                  <a16:creationId xmlns:a16="http://schemas.microsoft.com/office/drawing/2014/main" id="{3C636BD9-1F36-44D4-A83A-DA4D126FCE7A}"/>
                </a:ext>
              </a:extLst>
            </p:cNvPr>
            <p:cNvSpPr/>
            <p:nvPr/>
          </p:nvSpPr>
          <p:spPr>
            <a:xfrm rot="8100000">
              <a:off x="4444724" y="474184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0" name="四角形: 上の 2 つの角を丸める 639">
              <a:extLst>
                <a:ext uri="{FF2B5EF4-FFF2-40B4-BE49-F238E27FC236}">
                  <a16:creationId xmlns:a16="http://schemas.microsoft.com/office/drawing/2014/main" id="{1EE38505-2A65-4B4C-B284-13FC373485F5}"/>
                </a:ext>
              </a:extLst>
            </p:cNvPr>
            <p:cNvSpPr/>
            <p:nvPr/>
          </p:nvSpPr>
          <p:spPr>
            <a:xfrm>
              <a:off x="4232646" y="460716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41" name="グループ化 640">
              <a:extLst>
                <a:ext uri="{FF2B5EF4-FFF2-40B4-BE49-F238E27FC236}">
                  <a16:creationId xmlns:a16="http://schemas.microsoft.com/office/drawing/2014/main" id="{5A8721AE-5C29-4375-A6E9-DDA8FAB175F1}"/>
                </a:ext>
              </a:extLst>
            </p:cNvPr>
            <p:cNvGrpSpPr/>
            <p:nvPr/>
          </p:nvGrpSpPr>
          <p:grpSpPr>
            <a:xfrm rot="900000">
              <a:off x="4385758" y="3334523"/>
              <a:ext cx="1196261" cy="1319307"/>
              <a:chOff x="7300815" y="5983565"/>
              <a:chExt cx="1196261" cy="1319307"/>
            </a:xfrm>
          </p:grpSpPr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347187E3-87D3-4552-814A-53D008D29E35}"/>
                  </a:ext>
                </a:extLst>
              </p:cNvPr>
              <p:cNvSpPr/>
              <p:nvPr/>
            </p:nvSpPr>
            <p:spPr>
              <a:xfrm rot="20952697">
                <a:off x="7306672" y="5983565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8" name="楕円 1">
                <a:extLst>
                  <a:ext uri="{FF2B5EF4-FFF2-40B4-BE49-F238E27FC236}">
                    <a16:creationId xmlns:a16="http://schemas.microsoft.com/office/drawing/2014/main" id="{9EA717B9-830C-4D5C-9215-2A6C10504CF9}"/>
                  </a:ext>
                </a:extLst>
              </p:cNvPr>
              <p:cNvSpPr/>
              <p:nvPr/>
            </p:nvSpPr>
            <p:spPr>
              <a:xfrm rot="20952697">
                <a:off x="7300815" y="6810884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9" name="四角形: 角を丸くする 658">
                <a:extLst>
                  <a:ext uri="{FF2B5EF4-FFF2-40B4-BE49-F238E27FC236}">
                    <a16:creationId xmlns:a16="http://schemas.microsoft.com/office/drawing/2014/main" id="{93784325-3C0C-424B-BCB5-597D126E24EE}"/>
                  </a:ext>
                </a:extLst>
              </p:cNvPr>
              <p:cNvSpPr/>
              <p:nvPr/>
            </p:nvSpPr>
            <p:spPr>
              <a:xfrm rot="20952697">
                <a:off x="7340208" y="6098318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0" name="楕円 14">
                <a:extLst>
                  <a:ext uri="{FF2B5EF4-FFF2-40B4-BE49-F238E27FC236}">
                    <a16:creationId xmlns:a16="http://schemas.microsoft.com/office/drawing/2014/main" id="{75F1B3B1-91EC-4DD1-AE13-B15A08115299}"/>
                  </a:ext>
                </a:extLst>
              </p:cNvPr>
              <p:cNvSpPr/>
              <p:nvPr/>
            </p:nvSpPr>
            <p:spPr>
              <a:xfrm rot="20052697">
                <a:off x="7552287" y="7016808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A538EDFB-595F-4520-B738-353ED0A5FF40}"/>
                  </a:ext>
                </a:extLst>
              </p:cNvPr>
              <p:cNvSpPr/>
              <p:nvPr/>
            </p:nvSpPr>
            <p:spPr>
              <a:xfrm rot="20052697">
                <a:off x="7583360" y="7025550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2" name="月 661">
                <a:extLst>
                  <a:ext uri="{FF2B5EF4-FFF2-40B4-BE49-F238E27FC236}">
                    <a16:creationId xmlns:a16="http://schemas.microsoft.com/office/drawing/2014/main" id="{B84BB57D-6B4D-4F6E-BE1F-157EC4743B94}"/>
                  </a:ext>
                </a:extLst>
              </p:cNvPr>
              <p:cNvSpPr/>
              <p:nvPr/>
            </p:nvSpPr>
            <p:spPr>
              <a:xfrm rot="4752697">
                <a:off x="7464151" y="6451505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3" name="フリーフォーム: 図形 662">
                <a:extLst>
                  <a:ext uri="{FF2B5EF4-FFF2-40B4-BE49-F238E27FC236}">
                    <a16:creationId xmlns:a16="http://schemas.microsoft.com/office/drawing/2014/main" id="{C82DAC3F-DDBC-42CD-B59C-F1C903EE7C2D}"/>
                  </a:ext>
                </a:extLst>
              </p:cNvPr>
              <p:cNvSpPr/>
              <p:nvPr/>
            </p:nvSpPr>
            <p:spPr>
              <a:xfrm rot="14527645">
                <a:off x="7483835" y="6579581"/>
                <a:ext cx="86690" cy="241892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4" name="楕円 663">
                <a:extLst>
                  <a:ext uri="{FF2B5EF4-FFF2-40B4-BE49-F238E27FC236}">
                    <a16:creationId xmlns:a16="http://schemas.microsoft.com/office/drawing/2014/main" id="{A0B74D63-1710-42FB-A42B-760EFB8BA7C4}"/>
                  </a:ext>
                </a:extLst>
              </p:cNvPr>
              <p:cNvSpPr/>
              <p:nvPr/>
            </p:nvSpPr>
            <p:spPr>
              <a:xfrm rot="20952697">
                <a:off x="7403343" y="6628372"/>
                <a:ext cx="184756" cy="27500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5" name="楕円 664">
                <a:extLst>
                  <a:ext uri="{FF2B5EF4-FFF2-40B4-BE49-F238E27FC236}">
                    <a16:creationId xmlns:a16="http://schemas.microsoft.com/office/drawing/2014/main" id="{1484B599-E233-437F-8F47-D2515062D30D}"/>
                  </a:ext>
                </a:extLst>
              </p:cNvPr>
              <p:cNvSpPr/>
              <p:nvPr/>
            </p:nvSpPr>
            <p:spPr>
              <a:xfrm rot="20952697">
                <a:off x="7409259" y="6705799"/>
                <a:ext cx="101128" cy="14165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6" name="フリーフォーム: 図形 665">
                <a:extLst>
                  <a:ext uri="{FF2B5EF4-FFF2-40B4-BE49-F238E27FC236}">
                    <a16:creationId xmlns:a16="http://schemas.microsoft.com/office/drawing/2014/main" id="{6C96A62E-82CA-494A-9118-A0C9128918DD}"/>
                  </a:ext>
                </a:extLst>
              </p:cNvPr>
              <p:cNvSpPr/>
              <p:nvPr/>
            </p:nvSpPr>
            <p:spPr>
              <a:xfrm rot="1152697">
                <a:off x="7485862" y="6057314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42" name="グループ化 641">
              <a:extLst>
                <a:ext uri="{FF2B5EF4-FFF2-40B4-BE49-F238E27FC236}">
                  <a16:creationId xmlns:a16="http://schemas.microsoft.com/office/drawing/2014/main" id="{DF05FE62-3B9F-4B86-95CF-300D46FDFF2C}"/>
                </a:ext>
              </a:extLst>
            </p:cNvPr>
            <p:cNvGrpSpPr/>
            <p:nvPr/>
          </p:nvGrpSpPr>
          <p:grpSpPr>
            <a:xfrm rot="900000">
              <a:off x="4473717" y="6140664"/>
              <a:ext cx="262583" cy="432734"/>
              <a:chOff x="1213593" y="2419137"/>
              <a:chExt cx="262583" cy="432734"/>
            </a:xfrm>
          </p:grpSpPr>
          <p:sp>
            <p:nvSpPr>
              <p:cNvPr id="655" name="四角形: 上の 2 つの角を丸める 654">
                <a:extLst>
                  <a:ext uri="{FF2B5EF4-FFF2-40B4-BE49-F238E27FC236}">
                    <a16:creationId xmlns:a16="http://schemas.microsoft.com/office/drawing/2014/main" id="{3FED0DBF-A3BF-43A2-82A4-AA279B95C2ED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56" name="四角形: 上の 2 つの角を丸める 655">
                <a:extLst>
                  <a:ext uri="{FF2B5EF4-FFF2-40B4-BE49-F238E27FC236}">
                    <a16:creationId xmlns:a16="http://schemas.microsoft.com/office/drawing/2014/main" id="{922FC3E4-E100-4390-A1EC-28897B5706E2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643" name="グループ化 642">
              <a:extLst>
                <a:ext uri="{FF2B5EF4-FFF2-40B4-BE49-F238E27FC236}">
                  <a16:creationId xmlns:a16="http://schemas.microsoft.com/office/drawing/2014/main" id="{7ACBEAF0-F5CA-40ED-9CDB-8902538AE1FC}"/>
                </a:ext>
              </a:extLst>
            </p:cNvPr>
            <p:cNvGrpSpPr/>
            <p:nvPr/>
          </p:nvGrpSpPr>
          <p:grpSpPr>
            <a:xfrm>
              <a:off x="4619219" y="5348164"/>
              <a:ext cx="814915" cy="1434133"/>
              <a:chOff x="6253624" y="7170064"/>
              <a:chExt cx="744136" cy="1194654"/>
            </a:xfrm>
          </p:grpSpPr>
          <p:sp>
            <p:nvSpPr>
              <p:cNvPr id="648" name="台形 647">
                <a:extLst>
                  <a:ext uri="{FF2B5EF4-FFF2-40B4-BE49-F238E27FC236}">
                    <a16:creationId xmlns:a16="http://schemas.microsoft.com/office/drawing/2014/main" id="{E37FDAAA-4531-4784-A658-D30D55F8293D}"/>
                  </a:ext>
                </a:extLst>
              </p:cNvPr>
              <p:cNvSpPr/>
              <p:nvPr/>
            </p:nvSpPr>
            <p:spPr>
              <a:xfrm rot="10800000">
                <a:off x="6412958" y="7692488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AC993F77-A7A5-424B-9D85-E818A0422233}"/>
                  </a:ext>
                </a:extLst>
              </p:cNvPr>
              <p:cNvSpPr/>
              <p:nvPr/>
            </p:nvSpPr>
            <p:spPr>
              <a:xfrm>
                <a:off x="6253624" y="8192429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0" name="台形 649">
                <a:extLst>
                  <a:ext uri="{FF2B5EF4-FFF2-40B4-BE49-F238E27FC236}">
                    <a16:creationId xmlns:a16="http://schemas.microsoft.com/office/drawing/2014/main" id="{3B73C50E-BC5D-4840-94D5-EA207060727A}"/>
                  </a:ext>
                </a:extLst>
              </p:cNvPr>
              <p:cNvSpPr/>
              <p:nvPr/>
            </p:nvSpPr>
            <p:spPr>
              <a:xfrm rot="10800000">
                <a:off x="6290829" y="7305133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51" name="グループ化 650">
                <a:extLst>
                  <a:ext uri="{FF2B5EF4-FFF2-40B4-BE49-F238E27FC236}">
                    <a16:creationId xmlns:a16="http://schemas.microsoft.com/office/drawing/2014/main" id="{120F0737-3019-43C4-8611-3DF6F2DC1C80}"/>
                  </a:ext>
                </a:extLst>
              </p:cNvPr>
              <p:cNvGrpSpPr/>
              <p:nvPr/>
            </p:nvGrpSpPr>
            <p:grpSpPr>
              <a:xfrm rot="19800000">
                <a:off x="6548443" y="7170064"/>
                <a:ext cx="449317" cy="1176666"/>
                <a:chOff x="7745769" y="3860834"/>
                <a:chExt cx="449317" cy="1176666"/>
              </a:xfrm>
            </p:grpSpPr>
            <p:sp>
              <p:nvSpPr>
                <p:cNvPr id="652" name="台形 651">
                  <a:extLst>
                    <a:ext uri="{FF2B5EF4-FFF2-40B4-BE49-F238E27FC236}">
                      <a16:creationId xmlns:a16="http://schemas.microsoft.com/office/drawing/2014/main" id="{46D58BF1-1A1C-4AE7-B373-FDC034DB9838}"/>
                    </a:ext>
                  </a:extLst>
                </p:cNvPr>
                <p:cNvSpPr/>
                <p:nvPr/>
              </p:nvSpPr>
              <p:spPr>
                <a:xfrm rot="10800000">
                  <a:off x="7905102" y="4365271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3" name="フリーフォーム: 図形 652">
                  <a:extLst>
                    <a:ext uri="{FF2B5EF4-FFF2-40B4-BE49-F238E27FC236}">
                      <a16:creationId xmlns:a16="http://schemas.microsoft.com/office/drawing/2014/main" id="{267F3D85-E33E-406A-B5B0-D2380F37DC9C}"/>
                    </a:ext>
                  </a:extLst>
                </p:cNvPr>
                <p:cNvSpPr/>
                <p:nvPr/>
              </p:nvSpPr>
              <p:spPr>
                <a:xfrm>
                  <a:off x="7745769" y="4865211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4" name="台形 802">
                  <a:extLst>
                    <a:ext uri="{FF2B5EF4-FFF2-40B4-BE49-F238E27FC236}">
                      <a16:creationId xmlns:a16="http://schemas.microsoft.com/office/drawing/2014/main" id="{2B571C41-3BE5-402F-B316-27E864905FD5}"/>
                    </a:ext>
                  </a:extLst>
                </p:cNvPr>
                <p:cNvSpPr/>
                <p:nvPr/>
              </p:nvSpPr>
              <p:spPr>
                <a:xfrm rot="10800000">
                  <a:off x="7798506" y="3860834"/>
                  <a:ext cx="396580" cy="944102"/>
                </a:xfrm>
                <a:custGeom>
                  <a:avLst/>
                  <a:gdLst>
                    <a:gd name="connsiteX0" fmla="*/ 0 w 448307"/>
                    <a:gd name="connsiteY0" fmla="*/ 994795 h 994795"/>
                    <a:gd name="connsiteX1" fmla="*/ 60400 w 448307"/>
                    <a:gd name="connsiteY1" fmla="*/ 0 h 994795"/>
                    <a:gd name="connsiteX2" fmla="*/ 387907 w 448307"/>
                    <a:gd name="connsiteY2" fmla="*/ 0 h 994795"/>
                    <a:gd name="connsiteX3" fmla="*/ 448307 w 448307"/>
                    <a:gd name="connsiteY3" fmla="*/ 994795 h 994795"/>
                    <a:gd name="connsiteX4" fmla="*/ 0 w 448307"/>
                    <a:gd name="connsiteY4" fmla="*/ 994795 h 994795"/>
                    <a:gd name="connsiteX0" fmla="*/ 0 w 434301"/>
                    <a:gd name="connsiteY0" fmla="*/ 994795 h 1133355"/>
                    <a:gd name="connsiteX1" fmla="*/ 60400 w 434301"/>
                    <a:gd name="connsiteY1" fmla="*/ 0 h 1133355"/>
                    <a:gd name="connsiteX2" fmla="*/ 387907 w 434301"/>
                    <a:gd name="connsiteY2" fmla="*/ 0 h 1133355"/>
                    <a:gd name="connsiteX3" fmla="*/ 434301 w 434301"/>
                    <a:gd name="connsiteY3" fmla="*/ 1133355 h 1133355"/>
                    <a:gd name="connsiteX4" fmla="*/ 0 w 434301"/>
                    <a:gd name="connsiteY4" fmla="*/ 994795 h 11333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4301" h="1133355">
                      <a:moveTo>
                        <a:pt x="0" y="994795"/>
                      </a:moveTo>
                      <a:lnTo>
                        <a:pt x="60400" y="0"/>
                      </a:lnTo>
                      <a:lnTo>
                        <a:pt x="387907" y="0"/>
                      </a:lnTo>
                      <a:lnTo>
                        <a:pt x="434301" y="1133355"/>
                      </a:lnTo>
                      <a:lnTo>
                        <a:pt x="0" y="99479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644" name="四角形: 上の 2 つの角を丸める 643">
              <a:extLst>
                <a:ext uri="{FF2B5EF4-FFF2-40B4-BE49-F238E27FC236}">
                  <a16:creationId xmlns:a16="http://schemas.microsoft.com/office/drawing/2014/main" id="{4CE3661C-406A-4776-B817-652E27283F71}"/>
                </a:ext>
              </a:extLst>
            </p:cNvPr>
            <p:cNvSpPr/>
            <p:nvPr/>
          </p:nvSpPr>
          <p:spPr>
            <a:xfrm>
              <a:off x="4641075" y="469642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5" name="フリーフォーム: 図形 644">
              <a:extLst>
                <a:ext uri="{FF2B5EF4-FFF2-40B4-BE49-F238E27FC236}">
                  <a16:creationId xmlns:a16="http://schemas.microsoft.com/office/drawing/2014/main" id="{393DD214-88DB-4A50-9FDD-BA5EC1F288B0}"/>
                </a:ext>
              </a:extLst>
            </p:cNvPr>
            <p:cNvSpPr/>
            <p:nvPr/>
          </p:nvSpPr>
          <p:spPr>
            <a:xfrm>
              <a:off x="4443413" y="480774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6" name="フリーフォーム: 図形 645">
              <a:extLst>
                <a:ext uri="{FF2B5EF4-FFF2-40B4-BE49-F238E27FC236}">
                  <a16:creationId xmlns:a16="http://schemas.microsoft.com/office/drawing/2014/main" id="{10EB5311-03B5-4A32-85ED-BE6389181BDD}"/>
                </a:ext>
              </a:extLst>
            </p:cNvPr>
            <p:cNvSpPr/>
            <p:nvPr/>
          </p:nvSpPr>
          <p:spPr>
            <a:xfrm rot="20376193">
              <a:off x="4634850" y="4706614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7" name="フリーフォーム: 図形 646">
              <a:extLst>
                <a:ext uri="{FF2B5EF4-FFF2-40B4-BE49-F238E27FC236}">
                  <a16:creationId xmlns:a16="http://schemas.microsoft.com/office/drawing/2014/main" id="{7AD7C538-9341-4B9E-93B1-28283F7F6EB5}"/>
                </a:ext>
              </a:extLst>
            </p:cNvPr>
            <p:cNvSpPr/>
            <p:nvPr/>
          </p:nvSpPr>
          <p:spPr>
            <a:xfrm rot="10800000">
              <a:off x="4933880" y="3611205"/>
              <a:ext cx="702615" cy="1158480"/>
            </a:xfrm>
            <a:custGeom>
              <a:avLst/>
              <a:gdLst>
                <a:gd name="connsiteX0" fmla="*/ 537547 w 537547"/>
                <a:gd name="connsiteY0" fmla="*/ 1159848 h 1159848"/>
                <a:gd name="connsiteX1" fmla="*/ 444695 w 537547"/>
                <a:gd name="connsiteY1" fmla="*/ 1060806 h 1159848"/>
                <a:gd name="connsiteX2" fmla="*/ 438340 w 537547"/>
                <a:gd name="connsiteY2" fmla="*/ 1042497 h 1159848"/>
                <a:gd name="connsiteX3" fmla="*/ 444678 w 537547"/>
                <a:gd name="connsiteY3" fmla="*/ 1159848 h 1159848"/>
                <a:gd name="connsiteX4" fmla="*/ 351826 w 537547"/>
                <a:gd name="connsiteY4" fmla="*/ 1060806 h 1159848"/>
                <a:gd name="connsiteX5" fmla="*/ 345471 w 537547"/>
                <a:gd name="connsiteY5" fmla="*/ 1042497 h 1159848"/>
                <a:gd name="connsiteX6" fmla="*/ 351809 w 537547"/>
                <a:gd name="connsiteY6" fmla="*/ 1159848 h 1159848"/>
                <a:gd name="connsiteX7" fmla="*/ 287166 w 537547"/>
                <a:gd name="connsiteY7" fmla="*/ 1114275 h 1159848"/>
                <a:gd name="connsiteX8" fmla="*/ 252008 w 537547"/>
                <a:gd name="connsiteY8" fmla="*/ 1031498 h 1159848"/>
                <a:gd name="connsiteX9" fmla="*/ 258940 w 537547"/>
                <a:gd name="connsiteY9" fmla="*/ 1159848 h 1159848"/>
                <a:gd name="connsiteX10" fmla="*/ 194297 w 537547"/>
                <a:gd name="connsiteY10" fmla="*/ 1114275 h 1159848"/>
                <a:gd name="connsiteX11" fmla="*/ 159140 w 537547"/>
                <a:gd name="connsiteY11" fmla="*/ 1031501 h 1159848"/>
                <a:gd name="connsiteX12" fmla="*/ 166072 w 537547"/>
                <a:gd name="connsiteY12" fmla="*/ 1159848 h 1159848"/>
                <a:gd name="connsiteX13" fmla="*/ 0 w 537547"/>
                <a:gd name="connsiteY13" fmla="*/ 579924 h 1159848"/>
                <a:gd name="connsiteX14" fmla="*/ 166072 w 537547"/>
                <a:gd name="connsiteY14" fmla="*/ 0 h 1159848"/>
                <a:gd name="connsiteX15" fmla="*/ 159140 w 537547"/>
                <a:gd name="connsiteY15" fmla="*/ 128347 h 1159848"/>
                <a:gd name="connsiteX16" fmla="*/ 194297 w 537547"/>
                <a:gd name="connsiteY16" fmla="*/ 45573 h 1159848"/>
                <a:gd name="connsiteX17" fmla="*/ 258940 w 537547"/>
                <a:gd name="connsiteY17" fmla="*/ 0 h 1159848"/>
                <a:gd name="connsiteX18" fmla="*/ 252008 w 537547"/>
                <a:gd name="connsiteY18" fmla="*/ 128350 h 1159848"/>
                <a:gd name="connsiteX19" fmla="*/ 287166 w 537547"/>
                <a:gd name="connsiteY19" fmla="*/ 45573 h 1159848"/>
                <a:gd name="connsiteX20" fmla="*/ 351809 w 537547"/>
                <a:gd name="connsiteY20" fmla="*/ 0 h 1159848"/>
                <a:gd name="connsiteX21" fmla="*/ 345471 w 537547"/>
                <a:gd name="connsiteY21" fmla="*/ 117352 h 1159848"/>
                <a:gd name="connsiteX22" fmla="*/ 351826 w 537547"/>
                <a:gd name="connsiteY22" fmla="*/ 99042 h 1159848"/>
                <a:gd name="connsiteX23" fmla="*/ 444678 w 537547"/>
                <a:gd name="connsiteY23" fmla="*/ 0 h 1159848"/>
                <a:gd name="connsiteX24" fmla="*/ 438340 w 537547"/>
                <a:gd name="connsiteY24" fmla="*/ 117352 h 1159848"/>
                <a:gd name="connsiteX25" fmla="*/ 444695 w 537547"/>
                <a:gd name="connsiteY25" fmla="*/ 99042 h 1159848"/>
                <a:gd name="connsiteX26" fmla="*/ 537547 w 537547"/>
                <a:gd name="connsiteY26" fmla="*/ 0 h 1159848"/>
                <a:gd name="connsiteX27" fmla="*/ 537547 w 537547"/>
                <a:gd name="connsiteY27" fmla="*/ 1159848 h 115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37547" h="1159848">
                  <a:moveTo>
                    <a:pt x="537547" y="1159848"/>
                  </a:moveTo>
                  <a:cubicBezTo>
                    <a:pt x="503152" y="1159848"/>
                    <a:pt x="471200" y="1123336"/>
                    <a:pt x="444695" y="1060806"/>
                  </a:cubicBezTo>
                  <a:lnTo>
                    <a:pt x="438340" y="1042497"/>
                  </a:lnTo>
                  <a:lnTo>
                    <a:pt x="444678" y="1159848"/>
                  </a:lnTo>
                  <a:cubicBezTo>
                    <a:pt x="410283" y="1159848"/>
                    <a:pt x="378331" y="1123336"/>
                    <a:pt x="351826" y="1060806"/>
                  </a:cubicBezTo>
                  <a:lnTo>
                    <a:pt x="345471" y="1042497"/>
                  </a:lnTo>
                  <a:lnTo>
                    <a:pt x="351809" y="1159848"/>
                  </a:lnTo>
                  <a:cubicBezTo>
                    <a:pt x="328879" y="1159848"/>
                    <a:pt x="307035" y="1143620"/>
                    <a:pt x="287166" y="1114275"/>
                  </a:cubicBezTo>
                  <a:lnTo>
                    <a:pt x="252008" y="1031498"/>
                  </a:lnTo>
                  <a:lnTo>
                    <a:pt x="258940" y="1159848"/>
                  </a:lnTo>
                  <a:cubicBezTo>
                    <a:pt x="236010" y="1159848"/>
                    <a:pt x="214166" y="1143620"/>
                    <a:pt x="194297" y="1114275"/>
                  </a:cubicBezTo>
                  <a:lnTo>
                    <a:pt x="159140" y="1031501"/>
                  </a:lnTo>
                  <a:lnTo>
                    <a:pt x="166072" y="1159848"/>
                  </a:lnTo>
                  <a:cubicBezTo>
                    <a:pt x="74353" y="1159848"/>
                    <a:pt x="0" y="900207"/>
                    <a:pt x="0" y="579924"/>
                  </a:cubicBezTo>
                  <a:cubicBezTo>
                    <a:pt x="0" y="259641"/>
                    <a:pt x="74353" y="0"/>
                    <a:pt x="166072" y="0"/>
                  </a:cubicBezTo>
                  <a:lnTo>
                    <a:pt x="159140" y="128347"/>
                  </a:lnTo>
                  <a:lnTo>
                    <a:pt x="194297" y="45573"/>
                  </a:lnTo>
                  <a:cubicBezTo>
                    <a:pt x="214166" y="16228"/>
                    <a:pt x="236010" y="0"/>
                    <a:pt x="258940" y="0"/>
                  </a:cubicBezTo>
                  <a:lnTo>
                    <a:pt x="252008" y="128350"/>
                  </a:lnTo>
                  <a:lnTo>
                    <a:pt x="287166" y="45573"/>
                  </a:lnTo>
                  <a:cubicBezTo>
                    <a:pt x="307035" y="16228"/>
                    <a:pt x="328879" y="0"/>
                    <a:pt x="351809" y="0"/>
                  </a:cubicBezTo>
                  <a:lnTo>
                    <a:pt x="345471" y="117352"/>
                  </a:lnTo>
                  <a:lnTo>
                    <a:pt x="351826" y="99042"/>
                  </a:lnTo>
                  <a:cubicBezTo>
                    <a:pt x="378331" y="36512"/>
                    <a:pt x="410283" y="0"/>
                    <a:pt x="444678" y="0"/>
                  </a:cubicBezTo>
                  <a:lnTo>
                    <a:pt x="438340" y="117352"/>
                  </a:lnTo>
                  <a:lnTo>
                    <a:pt x="444695" y="99042"/>
                  </a:lnTo>
                  <a:cubicBezTo>
                    <a:pt x="471200" y="36512"/>
                    <a:pt x="503152" y="0"/>
                    <a:pt x="537547" y="0"/>
                  </a:cubicBezTo>
                  <a:cubicBezTo>
                    <a:pt x="509868" y="380575"/>
                    <a:pt x="509868" y="779273"/>
                    <a:pt x="537547" y="115984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688" name="グループ化 687">
            <a:extLst>
              <a:ext uri="{FF2B5EF4-FFF2-40B4-BE49-F238E27FC236}">
                <a16:creationId xmlns:a16="http://schemas.microsoft.com/office/drawing/2014/main" id="{7B57E66C-88F3-45A4-B6FF-B94E37626964}"/>
              </a:ext>
            </a:extLst>
          </p:cNvPr>
          <p:cNvGrpSpPr/>
          <p:nvPr/>
        </p:nvGrpSpPr>
        <p:grpSpPr>
          <a:xfrm>
            <a:off x="4285442" y="91055"/>
            <a:ext cx="2215480" cy="2570330"/>
            <a:chOff x="-120906" y="-337928"/>
            <a:chExt cx="2955511" cy="3428890"/>
          </a:xfrm>
        </p:grpSpPr>
        <p:sp>
          <p:nvSpPr>
            <p:cNvPr id="689" name="台形 688">
              <a:extLst>
                <a:ext uri="{FF2B5EF4-FFF2-40B4-BE49-F238E27FC236}">
                  <a16:creationId xmlns:a16="http://schemas.microsoft.com/office/drawing/2014/main" id="{01071050-24D4-4B27-A3ED-10B878066A41}"/>
                </a:ext>
              </a:extLst>
            </p:cNvPr>
            <p:cNvSpPr/>
            <p:nvPr/>
          </p:nvSpPr>
          <p:spPr>
            <a:xfrm>
              <a:off x="1482573" y="8140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90" name="グループ化 689">
              <a:extLst>
                <a:ext uri="{FF2B5EF4-FFF2-40B4-BE49-F238E27FC236}">
                  <a16:creationId xmlns:a16="http://schemas.microsoft.com/office/drawing/2014/main" id="{0E966E13-AA03-417E-85F3-3D6D8CCCDE5F}"/>
                </a:ext>
              </a:extLst>
            </p:cNvPr>
            <p:cNvGrpSpPr/>
            <p:nvPr/>
          </p:nvGrpSpPr>
          <p:grpSpPr>
            <a:xfrm>
              <a:off x="934875" y="-337928"/>
              <a:ext cx="1286386" cy="1247287"/>
              <a:chOff x="380071" y="1415664"/>
              <a:chExt cx="1286386" cy="1247287"/>
            </a:xfrm>
          </p:grpSpPr>
          <p:sp>
            <p:nvSpPr>
              <p:cNvPr id="731" name="楕円 1">
                <a:extLst>
                  <a:ext uri="{FF2B5EF4-FFF2-40B4-BE49-F238E27FC236}">
                    <a16:creationId xmlns:a16="http://schemas.microsoft.com/office/drawing/2014/main" id="{8E0C6EF6-5F49-4BBC-9ECE-1A7076C6F41A}"/>
                  </a:ext>
                </a:extLst>
              </p:cNvPr>
              <p:cNvSpPr/>
              <p:nvPr/>
            </p:nvSpPr>
            <p:spPr>
              <a:xfrm>
                <a:off x="394234" y="207297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2" name="四角形: 角を丸くする 731">
                <a:extLst>
                  <a:ext uri="{FF2B5EF4-FFF2-40B4-BE49-F238E27FC236}">
                    <a16:creationId xmlns:a16="http://schemas.microsoft.com/office/drawing/2014/main" id="{0D295A73-0AC4-47CE-A56D-763083B18A24}"/>
                  </a:ext>
                </a:extLst>
              </p:cNvPr>
              <p:cNvSpPr/>
              <p:nvPr/>
            </p:nvSpPr>
            <p:spPr>
              <a:xfrm>
                <a:off x="471881" y="1458397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3" name="楕円 732">
                <a:extLst>
                  <a:ext uri="{FF2B5EF4-FFF2-40B4-BE49-F238E27FC236}">
                    <a16:creationId xmlns:a16="http://schemas.microsoft.com/office/drawing/2014/main" id="{749BC6B0-F13C-41C5-A978-B65D2E67C536}"/>
                  </a:ext>
                </a:extLst>
              </p:cNvPr>
              <p:cNvSpPr/>
              <p:nvPr/>
            </p:nvSpPr>
            <p:spPr>
              <a:xfrm>
                <a:off x="532432" y="1939464"/>
                <a:ext cx="114972" cy="2032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4" name="正方形/長方形 11">
                <a:extLst>
                  <a:ext uri="{FF2B5EF4-FFF2-40B4-BE49-F238E27FC236}">
                    <a16:creationId xmlns:a16="http://schemas.microsoft.com/office/drawing/2014/main" id="{536438C7-F1E2-47FC-8500-6199262019A1}"/>
                  </a:ext>
                </a:extLst>
              </p:cNvPr>
              <p:cNvSpPr/>
              <p:nvPr/>
            </p:nvSpPr>
            <p:spPr>
              <a:xfrm>
                <a:off x="963146" y="1768588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5" name="楕円 14">
                <a:extLst>
                  <a:ext uri="{FF2B5EF4-FFF2-40B4-BE49-F238E27FC236}">
                    <a16:creationId xmlns:a16="http://schemas.microsoft.com/office/drawing/2014/main" id="{12808EBA-C194-4A4E-BAED-3B1B9777181E}"/>
                  </a:ext>
                </a:extLst>
              </p:cNvPr>
              <p:cNvSpPr/>
              <p:nvPr/>
            </p:nvSpPr>
            <p:spPr>
              <a:xfrm rot="20700000">
                <a:off x="597507" y="2319644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048093DD-05D7-42D4-AE79-2032D0BB569A}"/>
                  </a:ext>
                </a:extLst>
              </p:cNvPr>
              <p:cNvSpPr/>
              <p:nvPr/>
            </p:nvSpPr>
            <p:spPr>
              <a:xfrm rot="20700000">
                <a:off x="628135" y="233146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7" name="月 736">
                <a:extLst>
                  <a:ext uri="{FF2B5EF4-FFF2-40B4-BE49-F238E27FC236}">
                    <a16:creationId xmlns:a16="http://schemas.microsoft.com/office/drawing/2014/main" id="{078C00BE-1321-45D9-8FF8-0E5EA56B022B}"/>
                  </a:ext>
                </a:extLst>
              </p:cNvPr>
              <p:cNvSpPr/>
              <p:nvPr/>
            </p:nvSpPr>
            <p:spPr>
              <a:xfrm rot="5400000">
                <a:off x="605823" y="1742291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6C28118C-868D-46DE-AF88-A2C3DBB284F2}"/>
                  </a:ext>
                </a:extLst>
              </p:cNvPr>
              <p:cNvSpPr/>
              <p:nvPr/>
            </p:nvSpPr>
            <p:spPr>
              <a:xfrm rot="6300000">
                <a:off x="493832" y="1301903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4DE02A98-C466-45C5-9F5A-67E973FCDD8E}"/>
                  </a:ext>
                </a:extLst>
              </p:cNvPr>
              <p:cNvSpPr/>
              <p:nvPr/>
            </p:nvSpPr>
            <p:spPr>
              <a:xfrm>
                <a:off x="1033257" y="195863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DEBF7D7D-B604-4CF0-B349-0FFFEFAAE0E8}"/>
                  </a:ext>
                </a:extLst>
              </p:cNvPr>
              <p:cNvSpPr/>
              <p:nvPr/>
            </p:nvSpPr>
            <p:spPr>
              <a:xfrm>
                <a:off x="1033257" y="199243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91" name="グループ化 690">
              <a:extLst>
                <a:ext uri="{FF2B5EF4-FFF2-40B4-BE49-F238E27FC236}">
                  <a16:creationId xmlns:a16="http://schemas.microsoft.com/office/drawing/2014/main" id="{9E1613F9-50DF-4B53-ACD2-2E5BFD0A3D44}"/>
                </a:ext>
              </a:extLst>
            </p:cNvPr>
            <p:cNvGrpSpPr/>
            <p:nvPr/>
          </p:nvGrpSpPr>
          <p:grpSpPr>
            <a:xfrm>
              <a:off x="-120906" y="1272510"/>
              <a:ext cx="2955511" cy="1818452"/>
              <a:chOff x="-120906" y="1221710"/>
              <a:chExt cx="2955511" cy="1818452"/>
            </a:xfrm>
          </p:grpSpPr>
          <p:grpSp>
            <p:nvGrpSpPr>
              <p:cNvPr id="713" name="グループ化 712">
                <a:extLst>
                  <a:ext uri="{FF2B5EF4-FFF2-40B4-BE49-F238E27FC236}">
                    <a16:creationId xmlns:a16="http://schemas.microsoft.com/office/drawing/2014/main" id="{E175CE85-CAE6-4E03-BFD8-B1E61507E886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717" name="星: 32 pt 716">
                  <a:extLst>
                    <a:ext uri="{FF2B5EF4-FFF2-40B4-BE49-F238E27FC236}">
                      <a16:creationId xmlns:a16="http://schemas.microsoft.com/office/drawing/2014/main" id="{3CE97606-1B81-43C8-9DF7-09F2FB1118BB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18" name="星: 32 pt 717">
                  <a:extLst>
                    <a:ext uri="{FF2B5EF4-FFF2-40B4-BE49-F238E27FC236}">
                      <a16:creationId xmlns:a16="http://schemas.microsoft.com/office/drawing/2014/main" id="{D1AF51CE-4EB0-4DEF-825F-008A614CE875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19" name="円: 塗りつぶしなし 718">
                  <a:extLst>
                    <a:ext uri="{FF2B5EF4-FFF2-40B4-BE49-F238E27FC236}">
                      <a16:creationId xmlns:a16="http://schemas.microsoft.com/office/drawing/2014/main" id="{EA80D55F-3C95-41D3-92B4-D62D261B9A98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0" name="円: 塗りつぶしなし 719">
                  <a:extLst>
                    <a:ext uri="{FF2B5EF4-FFF2-40B4-BE49-F238E27FC236}">
                      <a16:creationId xmlns:a16="http://schemas.microsoft.com/office/drawing/2014/main" id="{71000B90-15D3-42E0-99B6-CE4C9F04C25C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1" name="アーチ 720">
                  <a:extLst>
                    <a:ext uri="{FF2B5EF4-FFF2-40B4-BE49-F238E27FC236}">
                      <a16:creationId xmlns:a16="http://schemas.microsoft.com/office/drawing/2014/main" id="{FCC8854E-E867-4A6C-B102-ADBD348AAF11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ACA7E4F2-55A5-4E50-97ED-A695178DF442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3" name="円: 塗りつぶしなし 722">
                  <a:extLst>
                    <a:ext uri="{FF2B5EF4-FFF2-40B4-BE49-F238E27FC236}">
                      <a16:creationId xmlns:a16="http://schemas.microsoft.com/office/drawing/2014/main" id="{80B665E5-442C-48F4-A6FF-A173115B9AE3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4" name="円: 塗りつぶしなし 723">
                  <a:extLst>
                    <a:ext uri="{FF2B5EF4-FFF2-40B4-BE49-F238E27FC236}">
                      <a16:creationId xmlns:a16="http://schemas.microsoft.com/office/drawing/2014/main" id="{E680D7AE-6E08-4B17-97D7-4BDCC2C4ECA3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5" name="四角形: 角を丸くする 724">
                  <a:extLst>
                    <a:ext uri="{FF2B5EF4-FFF2-40B4-BE49-F238E27FC236}">
                      <a16:creationId xmlns:a16="http://schemas.microsoft.com/office/drawing/2014/main" id="{AD89108E-48E4-48E4-9E84-ACB1399FA0F0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6" name="四角形: 上の 2 つの角を丸める 725">
                  <a:extLst>
                    <a:ext uri="{FF2B5EF4-FFF2-40B4-BE49-F238E27FC236}">
                      <a16:creationId xmlns:a16="http://schemas.microsoft.com/office/drawing/2014/main" id="{0CF7321C-1E58-4B68-A3D8-380057368CD6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7" name="台形 726">
                  <a:extLst>
                    <a:ext uri="{FF2B5EF4-FFF2-40B4-BE49-F238E27FC236}">
                      <a16:creationId xmlns:a16="http://schemas.microsoft.com/office/drawing/2014/main" id="{E409DCF3-634F-48AA-BC03-A4FA2D9E69DD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8" name="アーチ 727">
                  <a:extLst>
                    <a:ext uri="{FF2B5EF4-FFF2-40B4-BE49-F238E27FC236}">
                      <a16:creationId xmlns:a16="http://schemas.microsoft.com/office/drawing/2014/main" id="{6159BCF1-C49F-4535-AF72-76D7A7A858F9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9" name="四角形: 角を丸くする 728">
                  <a:extLst>
                    <a:ext uri="{FF2B5EF4-FFF2-40B4-BE49-F238E27FC236}">
                      <a16:creationId xmlns:a16="http://schemas.microsoft.com/office/drawing/2014/main" id="{A0513DF2-0F82-4208-963A-B9C0543318A2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30" name="楕円 729">
                  <a:extLst>
                    <a:ext uri="{FF2B5EF4-FFF2-40B4-BE49-F238E27FC236}">
                      <a16:creationId xmlns:a16="http://schemas.microsoft.com/office/drawing/2014/main" id="{8C2F2F5C-4307-47FC-8CA2-F417E27A3FD6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714" name="グループ化 713">
                <a:extLst>
                  <a:ext uri="{FF2B5EF4-FFF2-40B4-BE49-F238E27FC236}">
                    <a16:creationId xmlns:a16="http://schemas.microsoft.com/office/drawing/2014/main" id="{3FBD0065-6FAC-4A03-BA77-571DC09FDE86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715" name="フリーフォーム: 図形 714">
                  <a:extLst>
                    <a:ext uri="{FF2B5EF4-FFF2-40B4-BE49-F238E27FC236}">
                      <a16:creationId xmlns:a16="http://schemas.microsoft.com/office/drawing/2014/main" id="{B9F6A414-845D-4CB6-A10A-341EAD86EDBD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16" name="楕円 715">
                  <a:extLst>
                    <a:ext uri="{FF2B5EF4-FFF2-40B4-BE49-F238E27FC236}">
                      <a16:creationId xmlns:a16="http://schemas.microsoft.com/office/drawing/2014/main" id="{2FD7ED17-C235-4F2B-9F12-CC04C856073D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692" name="グループ化 691">
              <a:extLst>
                <a:ext uri="{FF2B5EF4-FFF2-40B4-BE49-F238E27FC236}">
                  <a16:creationId xmlns:a16="http://schemas.microsoft.com/office/drawing/2014/main" id="{D1708478-4B2D-4A3E-BE3F-3571756DB626}"/>
                </a:ext>
              </a:extLst>
            </p:cNvPr>
            <p:cNvGrpSpPr/>
            <p:nvPr/>
          </p:nvGrpSpPr>
          <p:grpSpPr>
            <a:xfrm>
              <a:off x="601752" y="932348"/>
              <a:ext cx="652877" cy="334322"/>
              <a:chOff x="671569" y="862641"/>
              <a:chExt cx="683016" cy="349755"/>
            </a:xfrm>
          </p:grpSpPr>
          <p:sp>
            <p:nvSpPr>
              <p:cNvPr id="710" name="フリーフォーム: 図形 709">
                <a:extLst>
                  <a:ext uri="{FF2B5EF4-FFF2-40B4-BE49-F238E27FC236}">
                    <a16:creationId xmlns:a16="http://schemas.microsoft.com/office/drawing/2014/main" id="{56D9FEF7-E45E-43D1-A0AE-E373FCEE7288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11" name="四角形: 角を丸くする 710">
                <a:extLst>
                  <a:ext uri="{FF2B5EF4-FFF2-40B4-BE49-F238E27FC236}">
                    <a16:creationId xmlns:a16="http://schemas.microsoft.com/office/drawing/2014/main" id="{973C8C98-6B7C-4DB2-B383-F1D211BD4463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12" name="四角形: 角を丸くする 711">
                <a:extLst>
                  <a:ext uri="{FF2B5EF4-FFF2-40B4-BE49-F238E27FC236}">
                    <a16:creationId xmlns:a16="http://schemas.microsoft.com/office/drawing/2014/main" id="{F24E413A-EA4C-402B-BC3D-607734D5FA79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693" name="グループ化 692">
              <a:extLst>
                <a:ext uri="{FF2B5EF4-FFF2-40B4-BE49-F238E27FC236}">
                  <a16:creationId xmlns:a16="http://schemas.microsoft.com/office/drawing/2014/main" id="{CFC9CB03-C29A-4F0F-BCD6-A269BEB50F17}"/>
                </a:ext>
              </a:extLst>
            </p:cNvPr>
            <p:cNvGrpSpPr/>
            <p:nvPr/>
          </p:nvGrpSpPr>
          <p:grpSpPr>
            <a:xfrm>
              <a:off x="1306350" y="1685521"/>
              <a:ext cx="789215" cy="1371004"/>
              <a:chOff x="1444323" y="7429874"/>
              <a:chExt cx="696035" cy="1209135"/>
            </a:xfrm>
          </p:grpSpPr>
          <p:sp>
            <p:nvSpPr>
              <p:cNvPr id="703" name="台形 702">
                <a:extLst>
                  <a:ext uri="{FF2B5EF4-FFF2-40B4-BE49-F238E27FC236}">
                    <a16:creationId xmlns:a16="http://schemas.microsoft.com/office/drawing/2014/main" id="{669BDE7E-379D-4B4D-AFE0-59379C87C231}"/>
                  </a:ext>
                </a:extLst>
              </p:cNvPr>
              <p:cNvSpPr/>
              <p:nvPr/>
            </p:nvSpPr>
            <p:spPr>
              <a:xfrm rot="10800000">
                <a:off x="1595780" y="7966780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4" name="フリーフォーム: 図形 703">
                <a:extLst>
                  <a:ext uri="{FF2B5EF4-FFF2-40B4-BE49-F238E27FC236}">
                    <a16:creationId xmlns:a16="http://schemas.microsoft.com/office/drawing/2014/main" id="{3CDFAE51-9C90-4E09-AF09-54E40AA4C27C}"/>
                  </a:ext>
                </a:extLst>
              </p:cNvPr>
              <p:cNvSpPr/>
              <p:nvPr/>
            </p:nvSpPr>
            <p:spPr>
              <a:xfrm>
                <a:off x="1444323" y="8466720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5" name="台形 704">
                <a:extLst>
                  <a:ext uri="{FF2B5EF4-FFF2-40B4-BE49-F238E27FC236}">
                    <a16:creationId xmlns:a16="http://schemas.microsoft.com/office/drawing/2014/main" id="{A82327C0-E042-4CA0-8A45-2486DA1565BB}"/>
                  </a:ext>
                </a:extLst>
              </p:cNvPr>
              <p:cNvSpPr/>
              <p:nvPr/>
            </p:nvSpPr>
            <p:spPr>
              <a:xfrm rot="10800000">
                <a:off x="1479103" y="7579426"/>
                <a:ext cx="409370" cy="450058"/>
              </a:xfrm>
              <a:prstGeom prst="trapezoid">
                <a:avLst>
                  <a:gd name="adj" fmla="val 11146"/>
                </a:avLst>
              </a:prstGeom>
              <a:solidFill>
                <a:srgbClr val="4472C4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06" name="グループ化 705">
                <a:extLst>
                  <a:ext uri="{FF2B5EF4-FFF2-40B4-BE49-F238E27FC236}">
                    <a16:creationId xmlns:a16="http://schemas.microsoft.com/office/drawing/2014/main" id="{1BD1C4F2-1135-467B-B419-7036EC83FA51}"/>
                  </a:ext>
                </a:extLst>
              </p:cNvPr>
              <p:cNvGrpSpPr/>
              <p:nvPr/>
            </p:nvGrpSpPr>
            <p:grpSpPr>
              <a:xfrm rot="19800000">
                <a:off x="1683843" y="7429874"/>
                <a:ext cx="456515" cy="1187512"/>
                <a:chOff x="781238" y="3824432"/>
                <a:chExt cx="456515" cy="1187512"/>
              </a:xfrm>
            </p:grpSpPr>
            <p:sp>
              <p:nvSpPr>
                <p:cNvPr id="707" name="台形 706">
                  <a:extLst>
                    <a:ext uri="{FF2B5EF4-FFF2-40B4-BE49-F238E27FC236}">
                      <a16:creationId xmlns:a16="http://schemas.microsoft.com/office/drawing/2014/main" id="{6913AE39-384B-4C27-8020-FFCF8F32FE0A}"/>
                    </a:ext>
                  </a:extLst>
                </p:cNvPr>
                <p:cNvSpPr/>
                <p:nvPr/>
              </p:nvSpPr>
              <p:spPr>
                <a:xfrm rot="10800000">
                  <a:off x="932696" y="4339716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8" name="フリーフォーム: 図形 707">
                  <a:extLst>
                    <a:ext uri="{FF2B5EF4-FFF2-40B4-BE49-F238E27FC236}">
                      <a16:creationId xmlns:a16="http://schemas.microsoft.com/office/drawing/2014/main" id="{3AD0DA51-BA25-43DF-AECA-63E03DC0BF99}"/>
                    </a:ext>
                  </a:extLst>
                </p:cNvPr>
                <p:cNvSpPr/>
                <p:nvPr/>
              </p:nvSpPr>
              <p:spPr>
                <a:xfrm>
                  <a:off x="781238" y="4839655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9" name="台形 825">
                  <a:extLst>
                    <a:ext uri="{FF2B5EF4-FFF2-40B4-BE49-F238E27FC236}">
                      <a16:creationId xmlns:a16="http://schemas.microsoft.com/office/drawing/2014/main" id="{F7DA9E10-427E-499D-B3B4-ABEC6853A953}"/>
                    </a:ext>
                  </a:extLst>
                </p:cNvPr>
                <p:cNvSpPr/>
                <p:nvPr/>
              </p:nvSpPr>
              <p:spPr>
                <a:xfrm rot="10800000">
                  <a:off x="845637" y="3824432"/>
                  <a:ext cx="392116" cy="580746"/>
                </a:xfrm>
                <a:custGeom>
                  <a:avLst/>
                  <a:gdLst>
                    <a:gd name="connsiteX0" fmla="*/ 0 w 464173"/>
                    <a:gd name="connsiteY0" fmla="*/ 510308 h 510308"/>
                    <a:gd name="connsiteX1" fmla="*/ 62538 w 464173"/>
                    <a:gd name="connsiteY1" fmla="*/ 0 h 510308"/>
                    <a:gd name="connsiteX2" fmla="*/ 401635 w 464173"/>
                    <a:gd name="connsiteY2" fmla="*/ 0 h 510308"/>
                    <a:gd name="connsiteX3" fmla="*/ 464173 w 464173"/>
                    <a:gd name="connsiteY3" fmla="*/ 510308 h 510308"/>
                    <a:gd name="connsiteX4" fmla="*/ 0 w 464173"/>
                    <a:gd name="connsiteY4" fmla="*/ 510308 h 510308"/>
                    <a:gd name="connsiteX0" fmla="*/ 0 w 444610"/>
                    <a:gd name="connsiteY0" fmla="*/ 510308 h 658492"/>
                    <a:gd name="connsiteX1" fmla="*/ 62538 w 444610"/>
                    <a:gd name="connsiteY1" fmla="*/ 0 h 658492"/>
                    <a:gd name="connsiteX2" fmla="*/ 401635 w 444610"/>
                    <a:gd name="connsiteY2" fmla="*/ 0 h 658492"/>
                    <a:gd name="connsiteX3" fmla="*/ 444610 w 444610"/>
                    <a:gd name="connsiteY3" fmla="*/ 658492 h 658492"/>
                    <a:gd name="connsiteX4" fmla="*/ 0 w 444610"/>
                    <a:gd name="connsiteY4" fmla="*/ 510308 h 658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4610" h="658492">
                      <a:moveTo>
                        <a:pt x="0" y="510308"/>
                      </a:moveTo>
                      <a:lnTo>
                        <a:pt x="62538" y="0"/>
                      </a:lnTo>
                      <a:lnTo>
                        <a:pt x="401635" y="0"/>
                      </a:lnTo>
                      <a:lnTo>
                        <a:pt x="444610" y="658492"/>
                      </a:lnTo>
                      <a:lnTo>
                        <a:pt x="0" y="510308"/>
                      </a:lnTo>
                      <a:close/>
                    </a:path>
                  </a:pathLst>
                </a:custGeom>
                <a:solidFill>
                  <a:srgbClr val="4472C4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694" name="四角形: 上の 2 つの角を丸める 36">
              <a:extLst>
                <a:ext uri="{FF2B5EF4-FFF2-40B4-BE49-F238E27FC236}">
                  <a16:creationId xmlns:a16="http://schemas.microsoft.com/office/drawing/2014/main" id="{4E198F46-F922-4EE5-8849-6F521F46230C}"/>
                </a:ext>
              </a:extLst>
            </p:cNvPr>
            <p:cNvSpPr/>
            <p:nvPr/>
          </p:nvSpPr>
          <p:spPr>
            <a:xfrm rot="2700000">
              <a:off x="1310896" y="109664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5" name="フリーフォーム: 図形 694">
              <a:extLst>
                <a:ext uri="{FF2B5EF4-FFF2-40B4-BE49-F238E27FC236}">
                  <a16:creationId xmlns:a16="http://schemas.microsoft.com/office/drawing/2014/main" id="{64954BC3-5F8A-472E-B095-22538C46F679}"/>
                </a:ext>
              </a:extLst>
            </p:cNvPr>
            <p:cNvSpPr/>
            <p:nvPr/>
          </p:nvSpPr>
          <p:spPr>
            <a:xfrm>
              <a:off x="935672" y="9388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6" name="四角形: 上の 2 つの角を丸める 695">
              <a:extLst>
                <a:ext uri="{FF2B5EF4-FFF2-40B4-BE49-F238E27FC236}">
                  <a16:creationId xmlns:a16="http://schemas.microsoft.com/office/drawing/2014/main" id="{E0DB9772-D7E9-44C5-AD5E-416652F61DFC}"/>
                </a:ext>
              </a:extLst>
            </p:cNvPr>
            <p:cNvSpPr/>
            <p:nvPr/>
          </p:nvSpPr>
          <p:spPr>
            <a:xfrm>
              <a:off x="1335900" y="994372"/>
              <a:ext cx="517944" cy="894753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7" name="フリーフォーム: 図形 696">
              <a:extLst>
                <a:ext uri="{FF2B5EF4-FFF2-40B4-BE49-F238E27FC236}">
                  <a16:creationId xmlns:a16="http://schemas.microsoft.com/office/drawing/2014/main" id="{EBB2C990-F002-40B5-B4C7-132F54149392}"/>
                </a:ext>
              </a:extLst>
            </p:cNvPr>
            <p:cNvSpPr/>
            <p:nvPr/>
          </p:nvSpPr>
          <p:spPr>
            <a:xfrm rot="8100000">
              <a:off x="1139549" y="10397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8" name="四角形: 上の 2 つの角を丸める 36">
              <a:extLst>
                <a:ext uri="{FF2B5EF4-FFF2-40B4-BE49-F238E27FC236}">
                  <a16:creationId xmlns:a16="http://schemas.microsoft.com/office/drawing/2014/main" id="{1955BDBB-7728-49C9-88E5-4FC10EB18C37}"/>
                </a:ext>
              </a:extLst>
            </p:cNvPr>
            <p:cNvSpPr/>
            <p:nvPr/>
          </p:nvSpPr>
          <p:spPr>
            <a:xfrm rot="2700000">
              <a:off x="1436794" y="1121701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9" name="四角形: 上の 2 つの角を丸める 698">
              <a:extLst>
                <a:ext uri="{FF2B5EF4-FFF2-40B4-BE49-F238E27FC236}">
                  <a16:creationId xmlns:a16="http://schemas.microsoft.com/office/drawing/2014/main" id="{D327B42C-CF9C-40BA-8FA7-52473EE4BB21}"/>
                </a:ext>
              </a:extLst>
            </p:cNvPr>
            <p:cNvSpPr/>
            <p:nvPr/>
          </p:nvSpPr>
          <p:spPr>
            <a:xfrm>
              <a:off x="927471" y="9051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00" name="グループ化 699">
              <a:extLst>
                <a:ext uri="{FF2B5EF4-FFF2-40B4-BE49-F238E27FC236}">
                  <a16:creationId xmlns:a16="http://schemas.microsoft.com/office/drawing/2014/main" id="{DFC9BF6B-262B-44D1-92F4-7947B24E1A4A}"/>
                </a:ext>
              </a:extLst>
            </p:cNvPr>
            <p:cNvGrpSpPr/>
            <p:nvPr/>
          </p:nvGrpSpPr>
          <p:grpSpPr>
            <a:xfrm rot="900000">
              <a:off x="1168542" y="2448139"/>
              <a:ext cx="262583" cy="432734"/>
              <a:chOff x="1213593" y="2419137"/>
              <a:chExt cx="262583" cy="432734"/>
            </a:xfrm>
          </p:grpSpPr>
          <p:sp>
            <p:nvSpPr>
              <p:cNvPr id="701" name="四角形: 上の 2 つの角を丸める 700">
                <a:extLst>
                  <a:ext uri="{FF2B5EF4-FFF2-40B4-BE49-F238E27FC236}">
                    <a16:creationId xmlns:a16="http://schemas.microsoft.com/office/drawing/2014/main" id="{37DD2914-7D46-4F1D-B250-E8A162C9CBB1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02" name="四角形: 上の 2 つの角を丸める 701">
                <a:extLst>
                  <a:ext uri="{FF2B5EF4-FFF2-40B4-BE49-F238E27FC236}">
                    <a16:creationId xmlns:a16="http://schemas.microsoft.com/office/drawing/2014/main" id="{FA80E128-E6FB-4A22-AA19-4392BD11C577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12982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1077CC0-9677-4EDF-B648-F642B8DBD31F}"/>
              </a:ext>
            </a:extLst>
          </p:cNvPr>
          <p:cNvSpPr/>
          <p:nvPr/>
        </p:nvSpPr>
        <p:spPr>
          <a:xfrm>
            <a:off x="115182" y="93697"/>
            <a:ext cx="6606894" cy="240236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0F4F487-CCD9-4B55-A73C-8D086655DFC2}"/>
              </a:ext>
            </a:extLst>
          </p:cNvPr>
          <p:cNvSpPr txBox="1"/>
          <p:nvPr/>
        </p:nvSpPr>
        <p:spPr>
          <a:xfrm>
            <a:off x="328246" y="6129132"/>
            <a:ext cx="6194602" cy="32790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自転車から</a:t>
            </a:r>
            <a:endParaRPr lang="en-US" altLang="ja-JP" sz="12000" b="1" dirty="0">
              <a:ln w="381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降りて通行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8A3CA61-51F3-4B60-86F4-A6FD4C533B16}"/>
              </a:ext>
            </a:extLst>
          </p:cNvPr>
          <p:cNvSpPr txBox="1"/>
          <p:nvPr/>
        </p:nvSpPr>
        <p:spPr>
          <a:xfrm>
            <a:off x="0" y="853984"/>
            <a:ext cx="6858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6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ここから先は</a:t>
            </a:r>
          </a:p>
        </p:txBody>
      </p:sp>
      <p:grpSp>
        <p:nvGrpSpPr>
          <p:cNvPr id="283" name="グループ化 282">
            <a:extLst>
              <a:ext uri="{FF2B5EF4-FFF2-40B4-BE49-F238E27FC236}">
                <a16:creationId xmlns:a16="http://schemas.microsoft.com/office/drawing/2014/main" id="{E5A6A662-0E92-4CCD-A2C5-9771D652EE24}"/>
              </a:ext>
            </a:extLst>
          </p:cNvPr>
          <p:cNvGrpSpPr/>
          <p:nvPr/>
        </p:nvGrpSpPr>
        <p:grpSpPr>
          <a:xfrm>
            <a:off x="882217" y="2888348"/>
            <a:ext cx="5086659" cy="2818513"/>
            <a:chOff x="855665" y="3009512"/>
            <a:chExt cx="4644431" cy="2573475"/>
          </a:xfrm>
        </p:grpSpPr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92092CCB-688E-4F81-9387-73184B2D493F}"/>
                </a:ext>
              </a:extLst>
            </p:cNvPr>
            <p:cNvGrpSpPr/>
            <p:nvPr/>
          </p:nvGrpSpPr>
          <p:grpSpPr>
            <a:xfrm>
              <a:off x="3284616" y="3009512"/>
              <a:ext cx="2215480" cy="2570330"/>
              <a:chOff x="-120906" y="-337928"/>
              <a:chExt cx="2955511" cy="3428890"/>
            </a:xfrm>
          </p:grpSpPr>
          <p:sp>
            <p:nvSpPr>
              <p:cNvPr id="340" name="台形 339">
                <a:extLst>
                  <a:ext uri="{FF2B5EF4-FFF2-40B4-BE49-F238E27FC236}">
                    <a16:creationId xmlns:a16="http://schemas.microsoft.com/office/drawing/2014/main" id="{170772B4-AB42-4978-9A59-9A8139859126}"/>
                  </a:ext>
                </a:extLst>
              </p:cNvPr>
              <p:cNvSpPr/>
              <p:nvPr/>
            </p:nvSpPr>
            <p:spPr>
              <a:xfrm>
                <a:off x="1482573" y="8140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864CFBFA-886E-4367-A03C-4261C6CCA662}"/>
                  </a:ext>
                </a:extLst>
              </p:cNvPr>
              <p:cNvGrpSpPr/>
              <p:nvPr/>
            </p:nvGrpSpPr>
            <p:grpSpPr>
              <a:xfrm>
                <a:off x="934875" y="-337928"/>
                <a:ext cx="1286386" cy="1247287"/>
                <a:chOff x="380071" y="1415664"/>
                <a:chExt cx="1286386" cy="1247287"/>
              </a:xfrm>
            </p:grpSpPr>
            <p:sp>
              <p:nvSpPr>
                <p:cNvPr id="382" name="楕円 1">
                  <a:extLst>
                    <a:ext uri="{FF2B5EF4-FFF2-40B4-BE49-F238E27FC236}">
                      <a16:creationId xmlns:a16="http://schemas.microsoft.com/office/drawing/2014/main" id="{BEB239B6-8D8D-4EE4-91B1-39DF0482193C}"/>
                    </a:ext>
                  </a:extLst>
                </p:cNvPr>
                <p:cNvSpPr/>
                <p:nvPr/>
              </p:nvSpPr>
              <p:spPr>
                <a:xfrm>
                  <a:off x="394234" y="2072977"/>
                  <a:ext cx="203273" cy="246667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273" h="246667">
                      <a:moveTo>
                        <a:pt x="1824" y="206110"/>
                      </a:moveTo>
                      <a:cubicBezTo>
                        <a:pt x="-18284" y="144819"/>
                        <a:pt x="133852" y="-1528"/>
                        <a:pt x="165337" y="13"/>
                      </a:cubicBezTo>
                      <a:cubicBezTo>
                        <a:pt x="196822" y="1554"/>
                        <a:pt x="217989" y="181008"/>
                        <a:pt x="190737" y="215357"/>
                      </a:cubicBezTo>
                      <a:cubicBezTo>
                        <a:pt x="163485" y="249706"/>
                        <a:pt x="21932" y="267401"/>
                        <a:pt x="1824" y="20611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3" name="四角形: 角を丸くする 382">
                  <a:extLst>
                    <a:ext uri="{FF2B5EF4-FFF2-40B4-BE49-F238E27FC236}">
                      <a16:creationId xmlns:a16="http://schemas.microsoft.com/office/drawing/2014/main" id="{2F10FEFB-A48A-4DDC-833B-2C979075C0D7}"/>
                    </a:ext>
                  </a:extLst>
                </p:cNvPr>
                <p:cNvSpPr/>
                <p:nvPr/>
              </p:nvSpPr>
              <p:spPr>
                <a:xfrm>
                  <a:off x="471881" y="1458397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4" name="楕円 383">
                  <a:extLst>
                    <a:ext uri="{FF2B5EF4-FFF2-40B4-BE49-F238E27FC236}">
                      <a16:creationId xmlns:a16="http://schemas.microsoft.com/office/drawing/2014/main" id="{E17856B5-3EE7-407D-A3F7-EDE7F7293E2F}"/>
                    </a:ext>
                  </a:extLst>
                </p:cNvPr>
                <p:cNvSpPr/>
                <p:nvPr/>
              </p:nvSpPr>
              <p:spPr>
                <a:xfrm>
                  <a:off x="532432" y="1939464"/>
                  <a:ext cx="114972" cy="203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5" name="正方形/長方形 11">
                  <a:extLst>
                    <a:ext uri="{FF2B5EF4-FFF2-40B4-BE49-F238E27FC236}">
                      <a16:creationId xmlns:a16="http://schemas.microsoft.com/office/drawing/2014/main" id="{32312DA0-9579-44FB-8192-3B22D9139020}"/>
                    </a:ext>
                  </a:extLst>
                </p:cNvPr>
                <p:cNvSpPr/>
                <p:nvPr/>
              </p:nvSpPr>
              <p:spPr>
                <a:xfrm>
                  <a:off x="963146" y="1768588"/>
                  <a:ext cx="114972" cy="359039"/>
                </a:xfrm>
                <a:custGeom>
                  <a:avLst/>
                  <a:gdLst>
                    <a:gd name="connsiteX0" fmla="*/ 0 w 114972"/>
                    <a:gd name="connsiteY0" fmla="*/ 0 h 361420"/>
                    <a:gd name="connsiteX1" fmla="*/ 114972 w 114972"/>
                    <a:gd name="connsiteY1" fmla="*/ 0 h 361420"/>
                    <a:gd name="connsiteX2" fmla="*/ 114972 w 114972"/>
                    <a:gd name="connsiteY2" fmla="*/ 361420 h 361420"/>
                    <a:gd name="connsiteX3" fmla="*/ 0 w 114972"/>
                    <a:gd name="connsiteY3" fmla="*/ 361420 h 361420"/>
                    <a:gd name="connsiteX4" fmla="*/ 0 w 114972"/>
                    <a:gd name="connsiteY4" fmla="*/ 0 h 361420"/>
                    <a:gd name="connsiteX0" fmla="*/ 0 w 114972"/>
                    <a:gd name="connsiteY0" fmla="*/ 0 h 361420"/>
                    <a:gd name="connsiteX1" fmla="*/ 114972 w 114972"/>
                    <a:gd name="connsiteY1" fmla="*/ 0 h 361420"/>
                    <a:gd name="connsiteX2" fmla="*/ 84015 w 114972"/>
                    <a:gd name="connsiteY2" fmla="*/ 359039 h 361420"/>
                    <a:gd name="connsiteX3" fmla="*/ 0 w 114972"/>
                    <a:gd name="connsiteY3" fmla="*/ 361420 h 361420"/>
                    <a:gd name="connsiteX4" fmla="*/ 0 w 114972"/>
                    <a:gd name="connsiteY4" fmla="*/ 0 h 361420"/>
                    <a:gd name="connsiteX0" fmla="*/ 0 w 114972"/>
                    <a:gd name="connsiteY0" fmla="*/ 0 h 359039"/>
                    <a:gd name="connsiteX1" fmla="*/ 114972 w 114972"/>
                    <a:gd name="connsiteY1" fmla="*/ 0 h 359039"/>
                    <a:gd name="connsiteX2" fmla="*/ 84015 w 114972"/>
                    <a:gd name="connsiteY2" fmla="*/ 359039 h 359039"/>
                    <a:gd name="connsiteX3" fmla="*/ 0 w 114972"/>
                    <a:gd name="connsiteY3" fmla="*/ 356658 h 359039"/>
                    <a:gd name="connsiteX4" fmla="*/ 0 w 114972"/>
                    <a:gd name="connsiteY4" fmla="*/ 0 h 359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972" h="359039">
                      <a:moveTo>
                        <a:pt x="0" y="0"/>
                      </a:moveTo>
                      <a:lnTo>
                        <a:pt x="114972" y="0"/>
                      </a:lnTo>
                      <a:lnTo>
                        <a:pt x="84015" y="359039"/>
                      </a:lnTo>
                      <a:lnTo>
                        <a:pt x="0" y="35665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6" name="楕円 14">
                  <a:extLst>
                    <a:ext uri="{FF2B5EF4-FFF2-40B4-BE49-F238E27FC236}">
                      <a16:creationId xmlns:a16="http://schemas.microsoft.com/office/drawing/2014/main" id="{3D963B97-9542-4294-9511-2C240589DD4D}"/>
                    </a:ext>
                  </a:extLst>
                </p:cNvPr>
                <p:cNvSpPr/>
                <p:nvPr/>
              </p:nvSpPr>
              <p:spPr>
                <a:xfrm rot="20700000">
                  <a:off x="597507" y="2319644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90A282B6-F6C0-4B63-ACB1-FDACC54BEADA}"/>
                    </a:ext>
                  </a:extLst>
                </p:cNvPr>
                <p:cNvSpPr/>
                <p:nvPr/>
              </p:nvSpPr>
              <p:spPr>
                <a:xfrm rot="20700000">
                  <a:off x="628135" y="2331467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8" name="月 387">
                  <a:extLst>
                    <a:ext uri="{FF2B5EF4-FFF2-40B4-BE49-F238E27FC236}">
                      <a16:creationId xmlns:a16="http://schemas.microsoft.com/office/drawing/2014/main" id="{202B56C7-7764-4C40-9345-B1A7F408D553}"/>
                    </a:ext>
                  </a:extLst>
                </p:cNvPr>
                <p:cNvSpPr/>
                <p:nvPr/>
              </p:nvSpPr>
              <p:spPr>
                <a:xfrm rot="5400000">
                  <a:off x="605823" y="1742291"/>
                  <a:ext cx="64291" cy="229300"/>
                </a:xfrm>
                <a:prstGeom prst="moon">
                  <a:avLst>
                    <a:gd name="adj" fmla="val 45502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097BE4F6-4459-4275-AF4F-C2D197276D93}"/>
                    </a:ext>
                  </a:extLst>
                </p:cNvPr>
                <p:cNvSpPr/>
                <p:nvPr/>
              </p:nvSpPr>
              <p:spPr>
                <a:xfrm rot="6300000">
                  <a:off x="493832" y="1301903"/>
                  <a:ext cx="1058863" cy="1286386"/>
                </a:xfrm>
                <a:custGeom>
                  <a:avLst/>
                  <a:gdLst>
                    <a:gd name="connsiteX0" fmla="*/ 28683 w 1058863"/>
                    <a:gd name="connsiteY0" fmla="*/ 782818 h 1286386"/>
                    <a:gd name="connsiteX1" fmla="*/ 19470 w 1058863"/>
                    <a:gd name="connsiteY1" fmla="*/ 748435 h 1286386"/>
                    <a:gd name="connsiteX2" fmla="*/ 420603 w 1058863"/>
                    <a:gd name="connsiteY2" fmla="*/ 53653 h 1286386"/>
                    <a:gd name="connsiteX3" fmla="*/ 548174 w 1058863"/>
                    <a:gd name="connsiteY3" fmla="*/ 19471 h 1286386"/>
                    <a:gd name="connsiteX4" fmla="*/ 879618 w 1058863"/>
                    <a:gd name="connsiteY4" fmla="*/ 30962 h 1286386"/>
                    <a:gd name="connsiteX5" fmla="*/ 971043 w 1058863"/>
                    <a:gd name="connsiteY5" fmla="*/ 72675 h 1286386"/>
                    <a:gd name="connsiteX6" fmla="*/ 1027712 w 1058863"/>
                    <a:gd name="connsiteY6" fmla="*/ 162506 h 1286386"/>
                    <a:gd name="connsiteX7" fmla="*/ 1058863 w 1058863"/>
                    <a:gd name="connsiteY7" fmla="*/ 244702 h 1286386"/>
                    <a:gd name="connsiteX8" fmla="*/ 1021954 w 1058863"/>
                    <a:gd name="connsiteY8" fmla="*/ 295635 h 1286386"/>
                    <a:gd name="connsiteX9" fmla="*/ 966845 w 1058863"/>
                    <a:gd name="connsiteY9" fmla="*/ 355097 h 1286386"/>
                    <a:gd name="connsiteX10" fmla="*/ 838769 w 1058863"/>
                    <a:gd name="connsiteY10" fmla="*/ 457665 h 1286386"/>
                    <a:gd name="connsiteX11" fmla="*/ 748960 w 1058863"/>
                    <a:gd name="connsiteY11" fmla="*/ 481729 h 1286386"/>
                    <a:gd name="connsiteX12" fmla="*/ 331999 w 1058863"/>
                    <a:gd name="connsiteY12" fmla="*/ 965405 h 1286386"/>
                    <a:gd name="connsiteX13" fmla="*/ 330053 w 1058863"/>
                    <a:gd name="connsiteY13" fmla="*/ 1037709 h 1286386"/>
                    <a:gd name="connsiteX14" fmla="*/ 347069 w 1058863"/>
                    <a:gd name="connsiteY14" fmla="*/ 1086414 h 1286386"/>
                    <a:gd name="connsiteX15" fmla="*/ 487303 w 1058863"/>
                    <a:gd name="connsiteY15" fmla="*/ 1268406 h 1286386"/>
                    <a:gd name="connsiteX16" fmla="*/ 271451 w 1058863"/>
                    <a:gd name="connsiteY16" fmla="*/ 1137623 h 1286386"/>
                    <a:gd name="connsiteX17" fmla="*/ 264791 w 1058863"/>
                    <a:gd name="connsiteY17" fmla="*/ 1124064 h 1286386"/>
                    <a:gd name="connsiteX18" fmla="*/ 271896 w 1058863"/>
                    <a:gd name="connsiteY18" fmla="*/ 1154837 h 1286386"/>
                    <a:gd name="connsiteX19" fmla="*/ 341655 w 1058863"/>
                    <a:gd name="connsiteY19" fmla="*/ 1286386 h 1286386"/>
                    <a:gd name="connsiteX20" fmla="*/ 167006 w 1058863"/>
                    <a:gd name="connsiteY20" fmla="*/ 1104193 h 1286386"/>
                    <a:gd name="connsiteX21" fmla="*/ 155962 w 1058863"/>
                    <a:gd name="connsiteY21" fmla="*/ 1048197 h 1286386"/>
                    <a:gd name="connsiteX22" fmla="*/ 153551 w 1058863"/>
                    <a:gd name="connsiteY22" fmla="*/ 1010558 h 1286386"/>
                    <a:gd name="connsiteX23" fmla="*/ 128895 w 1058863"/>
                    <a:gd name="connsiteY23" fmla="*/ 984570 h 1286386"/>
                    <a:gd name="connsiteX24" fmla="*/ 28683 w 1058863"/>
                    <a:gd name="connsiteY24" fmla="*/ 782818 h 1286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58863" h="1286386">
                      <a:moveTo>
                        <a:pt x="28683" y="782818"/>
                      </a:moveTo>
                      <a:lnTo>
                        <a:pt x="19470" y="748435"/>
                      </a:lnTo>
                      <a:cubicBezTo>
                        <a:pt x="-61619" y="445807"/>
                        <a:pt x="117974" y="134742"/>
                        <a:pt x="420603" y="53653"/>
                      </a:cubicBezTo>
                      <a:lnTo>
                        <a:pt x="548174" y="19471"/>
                      </a:lnTo>
                      <a:cubicBezTo>
                        <a:pt x="661660" y="-10938"/>
                        <a:pt x="776332" y="-4688"/>
                        <a:pt x="879618" y="30962"/>
                      </a:cubicBezTo>
                      <a:lnTo>
                        <a:pt x="971043" y="72675"/>
                      </a:lnTo>
                      <a:lnTo>
                        <a:pt x="1027712" y="162506"/>
                      </a:lnTo>
                      <a:lnTo>
                        <a:pt x="1058863" y="244702"/>
                      </a:lnTo>
                      <a:lnTo>
                        <a:pt x="1021954" y="295635"/>
                      </a:lnTo>
                      <a:cubicBezTo>
                        <a:pt x="1005403" y="315691"/>
                        <a:pt x="986991" y="335549"/>
                        <a:pt x="966845" y="355097"/>
                      </a:cubicBezTo>
                      <a:lnTo>
                        <a:pt x="838769" y="457665"/>
                      </a:lnTo>
                      <a:lnTo>
                        <a:pt x="748960" y="481729"/>
                      </a:lnTo>
                      <a:cubicBezTo>
                        <a:pt x="517261" y="543813"/>
                        <a:pt x="357682" y="740704"/>
                        <a:pt x="331999" y="965405"/>
                      </a:cubicBezTo>
                      <a:lnTo>
                        <a:pt x="330053" y="1037709"/>
                      </a:lnTo>
                      <a:lnTo>
                        <a:pt x="347069" y="1086414"/>
                      </a:lnTo>
                      <a:cubicBezTo>
                        <a:pt x="381023" y="1164175"/>
                        <a:pt x="430413" y="1228970"/>
                        <a:pt x="487303" y="1268406"/>
                      </a:cubicBezTo>
                      <a:cubicBezTo>
                        <a:pt x="411467" y="1288726"/>
                        <a:pt x="326956" y="1233595"/>
                        <a:pt x="271451" y="1137623"/>
                      </a:cubicBezTo>
                      <a:lnTo>
                        <a:pt x="264791" y="1124064"/>
                      </a:lnTo>
                      <a:lnTo>
                        <a:pt x="271896" y="1154837"/>
                      </a:lnTo>
                      <a:cubicBezTo>
                        <a:pt x="288132" y="1205940"/>
                        <a:pt x="311825" y="1251175"/>
                        <a:pt x="341655" y="1286386"/>
                      </a:cubicBezTo>
                      <a:cubicBezTo>
                        <a:pt x="263143" y="1286386"/>
                        <a:pt x="195781" y="1211260"/>
                        <a:pt x="167006" y="1104193"/>
                      </a:cubicBezTo>
                      <a:cubicBezTo>
                        <a:pt x="162211" y="1086348"/>
                        <a:pt x="158487" y="1067616"/>
                        <a:pt x="155962" y="1048197"/>
                      </a:cubicBezTo>
                      <a:lnTo>
                        <a:pt x="153551" y="1010558"/>
                      </a:lnTo>
                      <a:lnTo>
                        <a:pt x="128895" y="984570"/>
                      </a:lnTo>
                      <a:cubicBezTo>
                        <a:pt x="83601" y="926443"/>
                        <a:pt x="48955" y="858475"/>
                        <a:pt x="28683" y="7828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943B1E54-CE3D-481E-9E9C-6B17231000F1}"/>
                    </a:ext>
                  </a:extLst>
                </p:cNvPr>
                <p:cNvSpPr/>
                <p:nvPr/>
              </p:nvSpPr>
              <p:spPr>
                <a:xfrm>
                  <a:off x="1033257" y="1958637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F0374994-792C-4600-BE79-6753CD549ECE}"/>
                    </a:ext>
                  </a:extLst>
                </p:cNvPr>
                <p:cNvSpPr/>
                <p:nvPr/>
              </p:nvSpPr>
              <p:spPr>
                <a:xfrm>
                  <a:off x="1033257" y="1992439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D3CE5A5A-2C0D-4D0F-AB01-232C1FF2B268}"/>
                  </a:ext>
                </a:extLst>
              </p:cNvPr>
              <p:cNvGrpSpPr/>
              <p:nvPr/>
            </p:nvGrpSpPr>
            <p:grpSpPr>
              <a:xfrm>
                <a:off x="-120906" y="1272510"/>
                <a:ext cx="2955511" cy="1818452"/>
                <a:chOff x="-120906" y="1221710"/>
                <a:chExt cx="2955511" cy="1818452"/>
              </a:xfrm>
            </p:grpSpPr>
            <p:grpSp>
              <p:nvGrpSpPr>
                <p:cNvPr id="364" name="グループ化 363">
                  <a:extLst>
                    <a:ext uri="{FF2B5EF4-FFF2-40B4-BE49-F238E27FC236}">
                      <a16:creationId xmlns:a16="http://schemas.microsoft.com/office/drawing/2014/main" id="{1B55E5FB-EDC4-4250-86C9-A74A7AF0931C}"/>
                    </a:ext>
                  </a:extLst>
                </p:cNvPr>
                <p:cNvGrpSpPr/>
                <p:nvPr/>
              </p:nvGrpSpPr>
              <p:grpSpPr>
                <a:xfrm flipH="1">
                  <a:off x="-120906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368" name="星: 32 pt 367">
                    <a:extLst>
                      <a:ext uri="{FF2B5EF4-FFF2-40B4-BE49-F238E27FC236}">
                        <a16:creationId xmlns:a16="http://schemas.microsoft.com/office/drawing/2014/main" id="{09E18E9A-A5DB-4046-9FCC-1F3A8D8BC4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9" name="星: 32 pt 368">
                    <a:extLst>
                      <a:ext uri="{FF2B5EF4-FFF2-40B4-BE49-F238E27FC236}">
                        <a16:creationId xmlns:a16="http://schemas.microsoft.com/office/drawing/2014/main" id="{52C8E3A2-CFC1-4DFA-828E-C0C0837BDB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70" name="円: 塗りつぶしなし 369">
                    <a:extLst>
                      <a:ext uri="{FF2B5EF4-FFF2-40B4-BE49-F238E27FC236}">
                        <a16:creationId xmlns:a16="http://schemas.microsoft.com/office/drawing/2014/main" id="{00D2577F-F73C-4538-8F77-9FFA640505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71" name="円: 塗りつぶしなし 370">
                    <a:extLst>
                      <a:ext uri="{FF2B5EF4-FFF2-40B4-BE49-F238E27FC236}">
                        <a16:creationId xmlns:a16="http://schemas.microsoft.com/office/drawing/2014/main" id="{860BFB0A-0B8C-4DB6-AFB8-BBCC6DD241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72" name="アーチ 371">
                    <a:extLst>
                      <a:ext uri="{FF2B5EF4-FFF2-40B4-BE49-F238E27FC236}">
                        <a16:creationId xmlns:a16="http://schemas.microsoft.com/office/drawing/2014/main" id="{1641C02E-4946-41DF-A63E-D60E297BDC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73" name="フリーフォーム: 図形 372">
                    <a:extLst>
                      <a:ext uri="{FF2B5EF4-FFF2-40B4-BE49-F238E27FC236}">
                        <a16:creationId xmlns:a16="http://schemas.microsoft.com/office/drawing/2014/main" id="{8CAE9F19-F87B-4088-A45B-8A33E95BB8C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74" name="円: 塗りつぶしなし 373">
                    <a:extLst>
                      <a:ext uri="{FF2B5EF4-FFF2-40B4-BE49-F238E27FC236}">
                        <a16:creationId xmlns:a16="http://schemas.microsoft.com/office/drawing/2014/main" id="{82936081-1105-4990-937F-0DBB7FFE74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75" name="円: 塗りつぶしなし 374">
                    <a:extLst>
                      <a:ext uri="{FF2B5EF4-FFF2-40B4-BE49-F238E27FC236}">
                        <a16:creationId xmlns:a16="http://schemas.microsoft.com/office/drawing/2014/main" id="{DEE7FD71-1E9F-4757-9407-6D72AF4037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76" name="四角形: 角を丸くする 375">
                    <a:extLst>
                      <a:ext uri="{FF2B5EF4-FFF2-40B4-BE49-F238E27FC236}">
                        <a16:creationId xmlns:a16="http://schemas.microsoft.com/office/drawing/2014/main" id="{5E6BC499-C158-4577-A337-08E5EF6513F4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77" name="四角形: 上の 2 つの角を丸める 376">
                    <a:extLst>
                      <a:ext uri="{FF2B5EF4-FFF2-40B4-BE49-F238E27FC236}">
                        <a16:creationId xmlns:a16="http://schemas.microsoft.com/office/drawing/2014/main" id="{90637C40-D556-4BAF-81BD-F4FF297EEC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78" name="台形 377">
                    <a:extLst>
                      <a:ext uri="{FF2B5EF4-FFF2-40B4-BE49-F238E27FC236}">
                        <a16:creationId xmlns:a16="http://schemas.microsoft.com/office/drawing/2014/main" id="{C5E78969-6C0B-4DFC-B629-9E90DCB32E3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79" name="アーチ 378">
                    <a:extLst>
                      <a:ext uri="{FF2B5EF4-FFF2-40B4-BE49-F238E27FC236}">
                        <a16:creationId xmlns:a16="http://schemas.microsoft.com/office/drawing/2014/main" id="{3A9ED246-5254-4B4D-A783-3D4384440B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80" name="四角形: 角を丸くする 379">
                    <a:extLst>
                      <a:ext uri="{FF2B5EF4-FFF2-40B4-BE49-F238E27FC236}">
                        <a16:creationId xmlns:a16="http://schemas.microsoft.com/office/drawing/2014/main" id="{B56FDC9F-A140-4373-8B0E-284A2A6D3B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81" name="楕円 380">
                    <a:extLst>
                      <a:ext uri="{FF2B5EF4-FFF2-40B4-BE49-F238E27FC236}">
                        <a16:creationId xmlns:a16="http://schemas.microsoft.com/office/drawing/2014/main" id="{B85C2B87-AA85-4EDE-B941-D05A9CF2AD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365" name="グループ化 364">
                  <a:extLst>
                    <a:ext uri="{FF2B5EF4-FFF2-40B4-BE49-F238E27FC236}">
                      <a16:creationId xmlns:a16="http://schemas.microsoft.com/office/drawing/2014/main" id="{7DC819BD-1EB1-4596-B805-F83D8E9A1B75}"/>
                    </a:ext>
                  </a:extLst>
                </p:cNvPr>
                <p:cNvGrpSpPr/>
                <p:nvPr/>
              </p:nvGrpSpPr>
              <p:grpSpPr>
                <a:xfrm>
                  <a:off x="1081198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366" name="フリーフォーム: 図形 365">
                    <a:extLst>
                      <a:ext uri="{FF2B5EF4-FFF2-40B4-BE49-F238E27FC236}">
                        <a16:creationId xmlns:a16="http://schemas.microsoft.com/office/drawing/2014/main" id="{7D53BDCB-1674-46D4-8E74-89248C94C0D3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7" name="楕円 366">
                    <a:extLst>
                      <a:ext uri="{FF2B5EF4-FFF2-40B4-BE49-F238E27FC236}">
                        <a16:creationId xmlns:a16="http://schemas.microsoft.com/office/drawing/2014/main" id="{7DEDC238-7F22-493F-B679-9EE9A8BC0194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E9A4ED89-6875-4241-8E6F-C73AFF869D1A}"/>
                  </a:ext>
                </a:extLst>
              </p:cNvPr>
              <p:cNvGrpSpPr/>
              <p:nvPr/>
            </p:nvGrpSpPr>
            <p:grpSpPr>
              <a:xfrm>
                <a:off x="601752" y="932348"/>
                <a:ext cx="652877" cy="334322"/>
                <a:chOff x="671569" y="862641"/>
                <a:chExt cx="683016" cy="349755"/>
              </a:xfrm>
            </p:grpSpPr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A5947467-915F-4E23-8061-901ECAA7964F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62" name="四角形: 角を丸くする 361">
                  <a:extLst>
                    <a:ext uri="{FF2B5EF4-FFF2-40B4-BE49-F238E27FC236}">
                      <a16:creationId xmlns:a16="http://schemas.microsoft.com/office/drawing/2014/main" id="{7C8446CB-B8A4-40F8-A9A8-98C6E70E8B02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63" name="四角形: 角を丸くする 362">
                  <a:extLst>
                    <a:ext uri="{FF2B5EF4-FFF2-40B4-BE49-F238E27FC236}">
                      <a16:creationId xmlns:a16="http://schemas.microsoft.com/office/drawing/2014/main" id="{0AE77EC5-C06C-48C2-8C3D-24EF2B060E59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44" name="グループ化 343">
                <a:extLst>
                  <a:ext uri="{FF2B5EF4-FFF2-40B4-BE49-F238E27FC236}">
                    <a16:creationId xmlns:a16="http://schemas.microsoft.com/office/drawing/2014/main" id="{112AFD18-77DC-4B9E-B5D8-017EE16FF858}"/>
                  </a:ext>
                </a:extLst>
              </p:cNvPr>
              <p:cNvGrpSpPr/>
              <p:nvPr/>
            </p:nvGrpSpPr>
            <p:grpSpPr>
              <a:xfrm>
                <a:off x="1306350" y="1685521"/>
                <a:ext cx="789215" cy="1371004"/>
                <a:chOff x="1444323" y="7429874"/>
                <a:chExt cx="696035" cy="1209135"/>
              </a:xfrm>
            </p:grpSpPr>
            <p:sp>
              <p:nvSpPr>
                <p:cNvPr id="354" name="台形 353">
                  <a:extLst>
                    <a:ext uri="{FF2B5EF4-FFF2-40B4-BE49-F238E27FC236}">
                      <a16:creationId xmlns:a16="http://schemas.microsoft.com/office/drawing/2014/main" id="{8B131EBD-3B8B-4A60-AA33-3A44671D945B}"/>
                    </a:ext>
                  </a:extLst>
                </p:cNvPr>
                <p:cNvSpPr/>
                <p:nvPr/>
              </p:nvSpPr>
              <p:spPr>
                <a:xfrm rot="10800000">
                  <a:off x="1595780" y="7966780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FBAEED19-A4E2-4618-8FD6-A505007433EB}"/>
                    </a:ext>
                  </a:extLst>
                </p:cNvPr>
                <p:cNvSpPr/>
                <p:nvPr/>
              </p:nvSpPr>
              <p:spPr>
                <a:xfrm>
                  <a:off x="1444323" y="8466720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6" name="台形 355">
                  <a:extLst>
                    <a:ext uri="{FF2B5EF4-FFF2-40B4-BE49-F238E27FC236}">
                      <a16:creationId xmlns:a16="http://schemas.microsoft.com/office/drawing/2014/main" id="{8970BA4A-3556-497A-B54E-4C2520995AC6}"/>
                    </a:ext>
                  </a:extLst>
                </p:cNvPr>
                <p:cNvSpPr/>
                <p:nvPr/>
              </p:nvSpPr>
              <p:spPr>
                <a:xfrm rot="10800000">
                  <a:off x="1479103" y="7579426"/>
                  <a:ext cx="409370" cy="450058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57" name="グループ化 356">
                  <a:extLst>
                    <a:ext uri="{FF2B5EF4-FFF2-40B4-BE49-F238E27FC236}">
                      <a16:creationId xmlns:a16="http://schemas.microsoft.com/office/drawing/2014/main" id="{CF5DB0EC-6A21-4E93-8C6E-6E1ACCC26B75}"/>
                    </a:ext>
                  </a:extLst>
                </p:cNvPr>
                <p:cNvGrpSpPr/>
                <p:nvPr/>
              </p:nvGrpSpPr>
              <p:grpSpPr>
                <a:xfrm rot="19800000">
                  <a:off x="1683843" y="7429874"/>
                  <a:ext cx="456515" cy="1187512"/>
                  <a:chOff x="781238" y="3824432"/>
                  <a:chExt cx="456515" cy="1187512"/>
                </a:xfrm>
              </p:grpSpPr>
              <p:sp>
                <p:nvSpPr>
                  <p:cNvPr id="358" name="台形 357">
                    <a:extLst>
                      <a:ext uri="{FF2B5EF4-FFF2-40B4-BE49-F238E27FC236}">
                        <a16:creationId xmlns:a16="http://schemas.microsoft.com/office/drawing/2014/main" id="{DCF4073F-A77C-4B2A-90B1-7224AAE4DDA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32696" y="4339716"/>
                    <a:ext cx="199873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9" name="フリーフォーム: 図形 358">
                    <a:extLst>
                      <a:ext uri="{FF2B5EF4-FFF2-40B4-BE49-F238E27FC236}">
                        <a16:creationId xmlns:a16="http://schemas.microsoft.com/office/drawing/2014/main" id="{F60CEEFB-5C63-4CD6-BEA1-C9058CBB4A52}"/>
                      </a:ext>
                    </a:extLst>
                  </p:cNvPr>
                  <p:cNvSpPr/>
                  <p:nvPr/>
                </p:nvSpPr>
                <p:spPr>
                  <a:xfrm>
                    <a:off x="781238" y="4839655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0" name="台形 825">
                    <a:extLst>
                      <a:ext uri="{FF2B5EF4-FFF2-40B4-BE49-F238E27FC236}">
                        <a16:creationId xmlns:a16="http://schemas.microsoft.com/office/drawing/2014/main" id="{43B8F659-4E11-44F6-8ED3-F0B04AEE661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45637" y="3824432"/>
                    <a:ext cx="392116" cy="580746"/>
                  </a:xfrm>
                  <a:custGeom>
                    <a:avLst/>
                    <a:gdLst>
                      <a:gd name="connsiteX0" fmla="*/ 0 w 464173"/>
                      <a:gd name="connsiteY0" fmla="*/ 510308 h 510308"/>
                      <a:gd name="connsiteX1" fmla="*/ 62538 w 464173"/>
                      <a:gd name="connsiteY1" fmla="*/ 0 h 510308"/>
                      <a:gd name="connsiteX2" fmla="*/ 401635 w 464173"/>
                      <a:gd name="connsiteY2" fmla="*/ 0 h 510308"/>
                      <a:gd name="connsiteX3" fmla="*/ 464173 w 464173"/>
                      <a:gd name="connsiteY3" fmla="*/ 510308 h 510308"/>
                      <a:gd name="connsiteX4" fmla="*/ 0 w 464173"/>
                      <a:gd name="connsiteY4" fmla="*/ 510308 h 510308"/>
                      <a:gd name="connsiteX0" fmla="*/ 0 w 444610"/>
                      <a:gd name="connsiteY0" fmla="*/ 510308 h 658492"/>
                      <a:gd name="connsiteX1" fmla="*/ 62538 w 444610"/>
                      <a:gd name="connsiteY1" fmla="*/ 0 h 658492"/>
                      <a:gd name="connsiteX2" fmla="*/ 401635 w 444610"/>
                      <a:gd name="connsiteY2" fmla="*/ 0 h 658492"/>
                      <a:gd name="connsiteX3" fmla="*/ 444610 w 444610"/>
                      <a:gd name="connsiteY3" fmla="*/ 658492 h 658492"/>
                      <a:gd name="connsiteX4" fmla="*/ 0 w 444610"/>
                      <a:gd name="connsiteY4" fmla="*/ 510308 h 658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44610" h="658492">
                        <a:moveTo>
                          <a:pt x="0" y="510308"/>
                        </a:moveTo>
                        <a:lnTo>
                          <a:pt x="62538" y="0"/>
                        </a:lnTo>
                        <a:lnTo>
                          <a:pt x="401635" y="0"/>
                        </a:lnTo>
                        <a:lnTo>
                          <a:pt x="444610" y="658492"/>
                        </a:lnTo>
                        <a:lnTo>
                          <a:pt x="0" y="510308"/>
                        </a:lnTo>
                        <a:close/>
                      </a:path>
                    </a:pathLst>
                  </a:custGeom>
                  <a:solidFill>
                    <a:srgbClr val="4472C4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345" name="四角形: 上の 2 つの角を丸める 36">
                <a:extLst>
                  <a:ext uri="{FF2B5EF4-FFF2-40B4-BE49-F238E27FC236}">
                    <a16:creationId xmlns:a16="http://schemas.microsoft.com/office/drawing/2014/main" id="{717DEE7E-DA6F-4290-A63D-BEA01682B474}"/>
                  </a:ext>
                </a:extLst>
              </p:cNvPr>
              <p:cNvSpPr/>
              <p:nvPr/>
            </p:nvSpPr>
            <p:spPr>
              <a:xfrm rot="2700000">
                <a:off x="1310896" y="109664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B8BE4D5E-1E1B-4E9C-924A-6F25A17D92C2}"/>
                  </a:ext>
                </a:extLst>
              </p:cNvPr>
              <p:cNvSpPr/>
              <p:nvPr/>
            </p:nvSpPr>
            <p:spPr>
              <a:xfrm>
                <a:off x="935672" y="93882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7" name="四角形: 上の 2 つの角を丸める 346">
                <a:extLst>
                  <a:ext uri="{FF2B5EF4-FFF2-40B4-BE49-F238E27FC236}">
                    <a16:creationId xmlns:a16="http://schemas.microsoft.com/office/drawing/2014/main" id="{1D4562B1-D9A7-446E-8791-D58EAFAC3151}"/>
                  </a:ext>
                </a:extLst>
              </p:cNvPr>
              <p:cNvSpPr/>
              <p:nvPr/>
            </p:nvSpPr>
            <p:spPr>
              <a:xfrm>
                <a:off x="1335900" y="994372"/>
                <a:ext cx="517944" cy="894753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0B12C423-888D-4950-AA4D-A01752F3B111}"/>
                  </a:ext>
                </a:extLst>
              </p:cNvPr>
              <p:cNvSpPr/>
              <p:nvPr/>
            </p:nvSpPr>
            <p:spPr>
              <a:xfrm rot="8100000">
                <a:off x="1139549" y="103979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9" name="四角形: 上の 2 つの角を丸める 36">
                <a:extLst>
                  <a:ext uri="{FF2B5EF4-FFF2-40B4-BE49-F238E27FC236}">
                    <a16:creationId xmlns:a16="http://schemas.microsoft.com/office/drawing/2014/main" id="{432292F5-415F-4EF0-A3B5-ADB5B8658DB7}"/>
                  </a:ext>
                </a:extLst>
              </p:cNvPr>
              <p:cNvSpPr/>
              <p:nvPr/>
            </p:nvSpPr>
            <p:spPr>
              <a:xfrm rot="2700000">
                <a:off x="1436794" y="1121701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0" name="四角形: 上の 2 つの角を丸める 349">
                <a:extLst>
                  <a:ext uri="{FF2B5EF4-FFF2-40B4-BE49-F238E27FC236}">
                    <a16:creationId xmlns:a16="http://schemas.microsoft.com/office/drawing/2014/main" id="{6D93B003-67A2-476D-A4F6-92D49A915070}"/>
                  </a:ext>
                </a:extLst>
              </p:cNvPr>
              <p:cNvSpPr/>
              <p:nvPr/>
            </p:nvSpPr>
            <p:spPr>
              <a:xfrm>
                <a:off x="927471" y="90511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9A1CC00A-02EC-4F22-9126-711111FEDE2F}"/>
                  </a:ext>
                </a:extLst>
              </p:cNvPr>
              <p:cNvGrpSpPr/>
              <p:nvPr/>
            </p:nvGrpSpPr>
            <p:grpSpPr>
              <a:xfrm rot="900000">
                <a:off x="1168542" y="2448139"/>
                <a:ext cx="262583" cy="432734"/>
                <a:chOff x="1213593" y="2419137"/>
                <a:chExt cx="262583" cy="432734"/>
              </a:xfrm>
            </p:grpSpPr>
            <p:sp>
              <p:nvSpPr>
                <p:cNvPr id="352" name="四角形: 上の 2 つの角を丸める 351">
                  <a:extLst>
                    <a:ext uri="{FF2B5EF4-FFF2-40B4-BE49-F238E27FC236}">
                      <a16:creationId xmlns:a16="http://schemas.microsoft.com/office/drawing/2014/main" id="{1E6B9F60-BC1E-41C3-8EDD-FD9473B94E8D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53" name="四角形: 上の 2 つの角を丸める 352">
                  <a:extLst>
                    <a:ext uri="{FF2B5EF4-FFF2-40B4-BE49-F238E27FC236}">
                      <a16:creationId xmlns:a16="http://schemas.microsoft.com/office/drawing/2014/main" id="{158D34CA-76F4-4F4E-B6AE-C5E3D5E3D328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EB71CDD7-61CE-46DD-9F3A-918F360BE0F7}"/>
                </a:ext>
              </a:extLst>
            </p:cNvPr>
            <p:cNvGrpSpPr/>
            <p:nvPr/>
          </p:nvGrpSpPr>
          <p:grpSpPr>
            <a:xfrm>
              <a:off x="855665" y="3054419"/>
              <a:ext cx="2160831" cy="2528568"/>
              <a:chOff x="3184269" y="3334523"/>
              <a:chExt cx="2955511" cy="3458489"/>
            </a:xfrm>
          </p:grpSpPr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317D6F4B-5E5E-4C3C-B0E6-498F7270A5FE}"/>
                  </a:ext>
                </a:extLst>
              </p:cNvPr>
              <p:cNvSpPr/>
              <p:nvPr/>
            </p:nvSpPr>
            <p:spPr>
              <a:xfrm>
                <a:off x="4240847" y="464087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7" name="台形 286">
                <a:extLst>
                  <a:ext uri="{FF2B5EF4-FFF2-40B4-BE49-F238E27FC236}">
                    <a16:creationId xmlns:a16="http://schemas.microsoft.com/office/drawing/2014/main" id="{8DED1FED-194B-4064-BEA7-8388388257E2}"/>
                  </a:ext>
                </a:extLst>
              </p:cNvPr>
              <p:cNvSpPr/>
              <p:nvPr/>
            </p:nvSpPr>
            <p:spPr>
              <a:xfrm rot="18900000">
                <a:off x="4486800" y="4737455"/>
                <a:ext cx="180279" cy="400176"/>
              </a:xfrm>
              <a:prstGeom prst="trapezoid">
                <a:avLst>
                  <a:gd name="adj" fmla="val 8659"/>
                </a:avLst>
              </a:pr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8" name="台形 287">
                <a:extLst>
                  <a:ext uri="{FF2B5EF4-FFF2-40B4-BE49-F238E27FC236}">
                    <a16:creationId xmlns:a16="http://schemas.microsoft.com/office/drawing/2014/main" id="{30E24A49-6FC4-4A04-BCAE-561D19F8E9F2}"/>
                  </a:ext>
                </a:extLst>
              </p:cNvPr>
              <p:cNvSpPr/>
              <p:nvPr/>
            </p:nvSpPr>
            <p:spPr>
              <a:xfrm>
                <a:off x="4787748" y="451609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89" name="グループ化 288">
                <a:extLst>
                  <a:ext uri="{FF2B5EF4-FFF2-40B4-BE49-F238E27FC236}">
                    <a16:creationId xmlns:a16="http://schemas.microsoft.com/office/drawing/2014/main" id="{DABA1C2B-31E5-4673-98E7-AE1B68CF7478}"/>
                  </a:ext>
                </a:extLst>
              </p:cNvPr>
              <p:cNvGrpSpPr/>
              <p:nvPr/>
            </p:nvGrpSpPr>
            <p:grpSpPr>
              <a:xfrm>
                <a:off x="3184269" y="4974560"/>
                <a:ext cx="2955511" cy="1818452"/>
                <a:chOff x="6537069" y="1221710"/>
                <a:chExt cx="2955511" cy="1818452"/>
              </a:xfrm>
            </p:grpSpPr>
            <p:grpSp>
              <p:nvGrpSpPr>
                <p:cNvPr id="322" name="グループ化 321">
                  <a:extLst>
                    <a:ext uri="{FF2B5EF4-FFF2-40B4-BE49-F238E27FC236}">
                      <a16:creationId xmlns:a16="http://schemas.microsoft.com/office/drawing/2014/main" id="{6021E690-AA44-41C9-A461-865D0238DE29}"/>
                    </a:ext>
                  </a:extLst>
                </p:cNvPr>
                <p:cNvGrpSpPr/>
                <p:nvPr/>
              </p:nvGrpSpPr>
              <p:grpSpPr>
                <a:xfrm flipH="1">
                  <a:off x="6537069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326" name="星: 32 pt 325">
                    <a:extLst>
                      <a:ext uri="{FF2B5EF4-FFF2-40B4-BE49-F238E27FC236}">
                        <a16:creationId xmlns:a16="http://schemas.microsoft.com/office/drawing/2014/main" id="{A4D4E814-7D57-4562-A5A1-7F980ED4E3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27" name="星: 32 pt 326">
                    <a:extLst>
                      <a:ext uri="{FF2B5EF4-FFF2-40B4-BE49-F238E27FC236}">
                        <a16:creationId xmlns:a16="http://schemas.microsoft.com/office/drawing/2014/main" id="{A216E8DE-2C5A-40DF-B66A-91F77A5FB4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28" name="円: 塗りつぶしなし 327">
                    <a:extLst>
                      <a:ext uri="{FF2B5EF4-FFF2-40B4-BE49-F238E27FC236}">
                        <a16:creationId xmlns:a16="http://schemas.microsoft.com/office/drawing/2014/main" id="{94A87C7F-D94D-4473-80EE-14FA265168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29" name="円: 塗りつぶしなし 328">
                    <a:extLst>
                      <a:ext uri="{FF2B5EF4-FFF2-40B4-BE49-F238E27FC236}">
                        <a16:creationId xmlns:a16="http://schemas.microsoft.com/office/drawing/2014/main" id="{28105A11-83CF-43A7-ABC5-E0A7003EB1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30" name="アーチ 329">
                    <a:extLst>
                      <a:ext uri="{FF2B5EF4-FFF2-40B4-BE49-F238E27FC236}">
                        <a16:creationId xmlns:a16="http://schemas.microsoft.com/office/drawing/2014/main" id="{14AB44DB-A734-4C61-B97F-12F035957D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31" name="フリーフォーム: 図形 330">
                    <a:extLst>
                      <a:ext uri="{FF2B5EF4-FFF2-40B4-BE49-F238E27FC236}">
                        <a16:creationId xmlns:a16="http://schemas.microsoft.com/office/drawing/2014/main" id="{D4186372-2B3D-4345-BC2B-0146A45DC309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32" name="円: 塗りつぶしなし 331">
                    <a:extLst>
                      <a:ext uri="{FF2B5EF4-FFF2-40B4-BE49-F238E27FC236}">
                        <a16:creationId xmlns:a16="http://schemas.microsoft.com/office/drawing/2014/main" id="{789AA5EC-CE8E-4DEF-BA43-A38D3ED307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33" name="円: 塗りつぶしなし 332">
                    <a:extLst>
                      <a:ext uri="{FF2B5EF4-FFF2-40B4-BE49-F238E27FC236}">
                        <a16:creationId xmlns:a16="http://schemas.microsoft.com/office/drawing/2014/main" id="{47D84D64-68BD-4CAF-8B08-95F2A0BF38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34" name="四角形: 角を丸くする 333">
                    <a:extLst>
                      <a:ext uri="{FF2B5EF4-FFF2-40B4-BE49-F238E27FC236}">
                        <a16:creationId xmlns:a16="http://schemas.microsoft.com/office/drawing/2014/main" id="{D13FD1ED-1D09-48F3-811C-12CA810032A9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35" name="四角形: 上の 2 つの角を丸める 334">
                    <a:extLst>
                      <a:ext uri="{FF2B5EF4-FFF2-40B4-BE49-F238E27FC236}">
                        <a16:creationId xmlns:a16="http://schemas.microsoft.com/office/drawing/2014/main" id="{495879ED-BE36-478F-ABC9-BE8A75A276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36" name="台形 335">
                    <a:extLst>
                      <a:ext uri="{FF2B5EF4-FFF2-40B4-BE49-F238E27FC236}">
                        <a16:creationId xmlns:a16="http://schemas.microsoft.com/office/drawing/2014/main" id="{31134516-B2F7-4918-B452-98D5766870D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37" name="アーチ 336">
                    <a:extLst>
                      <a:ext uri="{FF2B5EF4-FFF2-40B4-BE49-F238E27FC236}">
                        <a16:creationId xmlns:a16="http://schemas.microsoft.com/office/drawing/2014/main" id="{B44E453B-0D89-4389-83B9-DE5334F0DC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38" name="四角形: 角を丸くする 337">
                    <a:extLst>
                      <a:ext uri="{FF2B5EF4-FFF2-40B4-BE49-F238E27FC236}">
                        <a16:creationId xmlns:a16="http://schemas.microsoft.com/office/drawing/2014/main" id="{6184D84C-BB07-47DB-B8B6-988A91F730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39" name="楕円 338">
                    <a:extLst>
                      <a:ext uri="{FF2B5EF4-FFF2-40B4-BE49-F238E27FC236}">
                        <a16:creationId xmlns:a16="http://schemas.microsoft.com/office/drawing/2014/main" id="{51CA60B1-1244-4DEB-8448-905DC1FE60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323" name="グループ化 322">
                  <a:extLst>
                    <a:ext uri="{FF2B5EF4-FFF2-40B4-BE49-F238E27FC236}">
                      <a16:creationId xmlns:a16="http://schemas.microsoft.com/office/drawing/2014/main" id="{4DD1CE55-F3E4-4073-A44D-271D34BB2C1B}"/>
                    </a:ext>
                  </a:extLst>
                </p:cNvPr>
                <p:cNvGrpSpPr/>
                <p:nvPr/>
              </p:nvGrpSpPr>
              <p:grpSpPr>
                <a:xfrm>
                  <a:off x="7739173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F75BCBE3-7588-44EB-A3CA-D6E9CFC502AF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25" name="楕円 324">
                    <a:extLst>
                      <a:ext uri="{FF2B5EF4-FFF2-40B4-BE49-F238E27FC236}">
                        <a16:creationId xmlns:a16="http://schemas.microsoft.com/office/drawing/2014/main" id="{06CE6E27-C7D2-4F05-969F-BAC31D49EC0D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BB4A8C47-3598-4C25-85CF-025DA091FCF7}"/>
                  </a:ext>
                </a:extLst>
              </p:cNvPr>
              <p:cNvGrpSpPr/>
              <p:nvPr/>
            </p:nvGrpSpPr>
            <p:grpSpPr>
              <a:xfrm>
                <a:off x="3906927" y="4634398"/>
                <a:ext cx="652877" cy="334322"/>
                <a:chOff x="671569" y="862641"/>
                <a:chExt cx="683016" cy="349755"/>
              </a:xfrm>
            </p:grpSpPr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E2B153F3-7F4B-4600-978E-B467B5C7131F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20" name="四角形: 角を丸くする 319">
                  <a:extLst>
                    <a:ext uri="{FF2B5EF4-FFF2-40B4-BE49-F238E27FC236}">
                      <a16:creationId xmlns:a16="http://schemas.microsoft.com/office/drawing/2014/main" id="{F93D15A9-CF1B-4455-A9E5-CE983A9F120B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21" name="四角形: 角を丸くする 320">
                  <a:extLst>
                    <a:ext uri="{FF2B5EF4-FFF2-40B4-BE49-F238E27FC236}">
                      <a16:creationId xmlns:a16="http://schemas.microsoft.com/office/drawing/2014/main" id="{35B28985-9A53-4727-8FE2-341850044AD8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21884827-341E-4EFD-9D24-5713A0AB65CF}"/>
                  </a:ext>
                </a:extLst>
              </p:cNvPr>
              <p:cNvSpPr/>
              <p:nvPr/>
            </p:nvSpPr>
            <p:spPr>
              <a:xfrm rot="8100000">
                <a:off x="4444724" y="474184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2" name="四角形: 上の 2 つの角を丸める 291">
                <a:extLst>
                  <a:ext uri="{FF2B5EF4-FFF2-40B4-BE49-F238E27FC236}">
                    <a16:creationId xmlns:a16="http://schemas.microsoft.com/office/drawing/2014/main" id="{5C703444-845C-48A7-B01D-805667F975C8}"/>
                  </a:ext>
                </a:extLst>
              </p:cNvPr>
              <p:cNvSpPr/>
              <p:nvPr/>
            </p:nvSpPr>
            <p:spPr>
              <a:xfrm>
                <a:off x="4232646" y="460716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2DE12C9A-7E48-4EB5-BD00-E534C42A5331}"/>
                  </a:ext>
                </a:extLst>
              </p:cNvPr>
              <p:cNvGrpSpPr/>
              <p:nvPr/>
            </p:nvGrpSpPr>
            <p:grpSpPr>
              <a:xfrm rot="900000">
                <a:off x="4385758" y="3334523"/>
                <a:ext cx="1196261" cy="1319307"/>
                <a:chOff x="7300815" y="5983565"/>
                <a:chExt cx="1196261" cy="1319307"/>
              </a:xfrm>
            </p:grpSpPr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96F92FA2-E836-4ABC-9AE4-75DC344AA9BA}"/>
                    </a:ext>
                  </a:extLst>
                </p:cNvPr>
                <p:cNvSpPr/>
                <p:nvPr/>
              </p:nvSpPr>
              <p:spPr>
                <a:xfrm rot="20952697">
                  <a:off x="7306672" y="5983565"/>
                  <a:ext cx="1190404" cy="1040505"/>
                </a:xfrm>
                <a:custGeom>
                  <a:avLst/>
                  <a:gdLst>
                    <a:gd name="connsiteX0" fmla="*/ 518797 w 1301563"/>
                    <a:gd name="connsiteY0" fmla="*/ 0 h 1095292"/>
                    <a:gd name="connsiteX1" fmla="*/ 720737 w 1301563"/>
                    <a:gd name="connsiteY1" fmla="*/ 40494 h 1095292"/>
                    <a:gd name="connsiteX2" fmla="*/ 768335 w 1301563"/>
                    <a:gd name="connsiteY2" fmla="*/ 66155 h 1095292"/>
                    <a:gd name="connsiteX3" fmla="*/ 782766 w 1301563"/>
                    <a:gd name="connsiteY3" fmla="*/ 64710 h 1095292"/>
                    <a:gd name="connsiteX4" fmla="*/ 1301563 w 1301563"/>
                    <a:gd name="connsiteY4" fmla="*/ 580001 h 1095292"/>
                    <a:gd name="connsiteX5" fmla="*/ 782766 w 1301563"/>
                    <a:gd name="connsiteY5" fmla="*/ 1095292 h 1095292"/>
                    <a:gd name="connsiteX6" fmla="*/ 580827 w 1301563"/>
                    <a:gd name="connsiteY6" fmla="*/ 1054798 h 1095292"/>
                    <a:gd name="connsiteX7" fmla="*/ 533229 w 1301563"/>
                    <a:gd name="connsiteY7" fmla="*/ 1029137 h 1095292"/>
                    <a:gd name="connsiteX8" fmla="*/ 518797 w 1301563"/>
                    <a:gd name="connsiteY8" fmla="*/ 1030582 h 1095292"/>
                    <a:gd name="connsiteX9" fmla="*/ 0 w 1301563"/>
                    <a:gd name="connsiteY9" fmla="*/ 515291 h 1095292"/>
                    <a:gd name="connsiteX10" fmla="*/ 518797 w 1301563"/>
                    <a:gd name="connsiteY10" fmla="*/ 0 h 1095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01563" h="1095292">
                      <a:moveTo>
                        <a:pt x="518797" y="0"/>
                      </a:moveTo>
                      <a:cubicBezTo>
                        <a:pt x="590428" y="0"/>
                        <a:pt x="658669" y="14419"/>
                        <a:pt x="720737" y="40494"/>
                      </a:cubicBezTo>
                      <a:lnTo>
                        <a:pt x="768335" y="66155"/>
                      </a:lnTo>
                      <a:lnTo>
                        <a:pt x="782766" y="64710"/>
                      </a:lnTo>
                      <a:cubicBezTo>
                        <a:pt x="1069290" y="64710"/>
                        <a:pt x="1301563" y="295414"/>
                        <a:pt x="1301563" y="580001"/>
                      </a:cubicBezTo>
                      <a:cubicBezTo>
                        <a:pt x="1301563" y="864588"/>
                        <a:pt x="1069290" y="1095292"/>
                        <a:pt x="782766" y="1095292"/>
                      </a:cubicBezTo>
                      <a:cubicBezTo>
                        <a:pt x="711135" y="1095292"/>
                        <a:pt x="642895" y="1080873"/>
                        <a:pt x="580827" y="1054798"/>
                      </a:cubicBezTo>
                      <a:lnTo>
                        <a:pt x="533229" y="1029137"/>
                      </a:lnTo>
                      <a:lnTo>
                        <a:pt x="518797" y="1030582"/>
                      </a:lnTo>
                      <a:cubicBezTo>
                        <a:pt x="232273" y="1030582"/>
                        <a:pt x="0" y="799878"/>
                        <a:pt x="0" y="515291"/>
                      </a:cubicBezTo>
                      <a:cubicBezTo>
                        <a:pt x="0" y="230704"/>
                        <a:pt x="232273" y="0"/>
                        <a:pt x="51879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0" name="楕円 1">
                  <a:extLst>
                    <a:ext uri="{FF2B5EF4-FFF2-40B4-BE49-F238E27FC236}">
                      <a16:creationId xmlns:a16="http://schemas.microsoft.com/office/drawing/2014/main" id="{26E71DE9-B5A5-40DB-B579-3551EC680FC2}"/>
                    </a:ext>
                  </a:extLst>
                </p:cNvPr>
                <p:cNvSpPr/>
                <p:nvPr/>
              </p:nvSpPr>
              <p:spPr>
                <a:xfrm rot="20952697">
                  <a:off x="7300815" y="6810884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1" name="四角形: 角を丸くする 310">
                  <a:extLst>
                    <a:ext uri="{FF2B5EF4-FFF2-40B4-BE49-F238E27FC236}">
                      <a16:creationId xmlns:a16="http://schemas.microsoft.com/office/drawing/2014/main" id="{9F2FB668-56BB-4161-AE73-46658433985A}"/>
                    </a:ext>
                  </a:extLst>
                </p:cNvPr>
                <p:cNvSpPr/>
                <p:nvPr/>
              </p:nvSpPr>
              <p:spPr>
                <a:xfrm rot="20952697">
                  <a:off x="7340208" y="6098318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2" name="楕円 14">
                  <a:extLst>
                    <a:ext uri="{FF2B5EF4-FFF2-40B4-BE49-F238E27FC236}">
                      <a16:creationId xmlns:a16="http://schemas.microsoft.com/office/drawing/2014/main" id="{5B0B318B-EB5E-40A7-AE04-A62BFC50EB2F}"/>
                    </a:ext>
                  </a:extLst>
                </p:cNvPr>
                <p:cNvSpPr/>
                <p:nvPr/>
              </p:nvSpPr>
              <p:spPr>
                <a:xfrm rot="20052697">
                  <a:off x="7552287" y="7016808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43C6F319-D1DF-4907-838F-25D9BFF66406}"/>
                    </a:ext>
                  </a:extLst>
                </p:cNvPr>
                <p:cNvSpPr/>
                <p:nvPr/>
              </p:nvSpPr>
              <p:spPr>
                <a:xfrm rot="20052697">
                  <a:off x="7583360" y="7025550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4" name="月 313">
                  <a:extLst>
                    <a:ext uri="{FF2B5EF4-FFF2-40B4-BE49-F238E27FC236}">
                      <a16:creationId xmlns:a16="http://schemas.microsoft.com/office/drawing/2014/main" id="{7E6BDD89-95C6-41E4-9674-7B9939B22970}"/>
                    </a:ext>
                  </a:extLst>
                </p:cNvPr>
                <p:cNvSpPr/>
                <p:nvPr/>
              </p:nvSpPr>
              <p:spPr>
                <a:xfrm rot="4752697">
                  <a:off x="7464151" y="6451505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C0040026-C009-4C1E-ADA2-4A519901F88A}"/>
                    </a:ext>
                  </a:extLst>
                </p:cNvPr>
                <p:cNvSpPr/>
                <p:nvPr/>
              </p:nvSpPr>
              <p:spPr>
                <a:xfrm rot="14527645">
                  <a:off x="7483835" y="6579581"/>
                  <a:ext cx="86690" cy="241892"/>
                </a:xfrm>
                <a:custGeom>
                  <a:avLst/>
                  <a:gdLst>
                    <a:gd name="connsiteX0" fmla="*/ 45719 w 86690"/>
                    <a:gd name="connsiteY0" fmla="*/ 229300 h 241892"/>
                    <a:gd name="connsiteX1" fmla="*/ 0 w 86690"/>
                    <a:gd name="connsiteY1" fmla="*/ 114650 h 241892"/>
                    <a:gd name="connsiteX2" fmla="*/ 45719 w 86690"/>
                    <a:gd name="connsiteY2" fmla="*/ 0 h 241892"/>
                    <a:gd name="connsiteX3" fmla="*/ 25172 w 86690"/>
                    <a:gd name="connsiteY3" fmla="*/ 114650 h 241892"/>
                    <a:gd name="connsiteX4" fmla="*/ 45719 w 86690"/>
                    <a:gd name="connsiteY4" fmla="*/ 229300 h 241892"/>
                    <a:gd name="connsiteX5" fmla="*/ 86690 w 86690"/>
                    <a:gd name="connsiteY5" fmla="*/ 241892 h 241892"/>
                    <a:gd name="connsiteX6" fmla="*/ 40971 w 86690"/>
                    <a:gd name="connsiteY6" fmla="*/ 127242 h 241892"/>
                    <a:gd name="connsiteX7" fmla="*/ 86690 w 86690"/>
                    <a:gd name="connsiteY7" fmla="*/ 12592 h 241892"/>
                    <a:gd name="connsiteX8" fmla="*/ 66143 w 86690"/>
                    <a:gd name="connsiteY8" fmla="*/ 127242 h 241892"/>
                    <a:gd name="connsiteX9" fmla="*/ 86690 w 86690"/>
                    <a:gd name="connsiteY9" fmla="*/ 241892 h 24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690" h="241892">
                      <a:moveTo>
                        <a:pt x="45719" y="229300"/>
                      </a:moveTo>
                      <a:cubicBezTo>
                        <a:pt x="20469" y="229300"/>
                        <a:pt x="0" y="177969"/>
                        <a:pt x="0" y="114650"/>
                      </a:cubicBezTo>
                      <a:cubicBezTo>
                        <a:pt x="0" y="51331"/>
                        <a:pt x="20469" y="0"/>
                        <a:pt x="45719" y="0"/>
                      </a:cubicBezTo>
                      <a:cubicBezTo>
                        <a:pt x="32650" y="29096"/>
                        <a:pt x="25172" y="70825"/>
                        <a:pt x="25172" y="114650"/>
                      </a:cubicBezTo>
                      <a:cubicBezTo>
                        <a:pt x="25172" y="158475"/>
                        <a:pt x="32651" y="200204"/>
                        <a:pt x="45719" y="229300"/>
                      </a:cubicBezTo>
                      <a:close/>
                      <a:moveTo>
                        <a:pt x="86690" y="241892"/>
                      </a:moveTo>
                      <a:cubicBezTo>
                        <a:pt x="61440" y="241892"/>
                        <a:pt x="40971" y="190561"/>
                        <a:pt x="40971" y="127242"/>
                      </a:cubicBezTo>
                      <a:cubicBezTo>
                        <a:pt x="40971" y="63923"/>
                        <a:pt x="61440" y="12592"/>
                        <a:pt x="86690" y="12592"/>
                      </a:cubicBezTo>
                      <a:cubicBezTo>
                        <a:pt x="73621" y="41688"/>
                        <a:pt x="66143" y="83417"/>
                        <a:pt x="66143" y="127242"/>
                      </a:cubicBezTo>
                      <a:cubicBezTo>
                        <a:pt x="66143" y="171067"/>
                        <a:pt x="73622" y="212796"/>
                        <a:pt x="86690" y="24189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6" name="楕円 315">
                  <a:extLst>
                    <a:ext uri="{FF2B5EF4-FFF2-40B4-BE49-F238E27FC236}">
                      <a16:creationId xmlns:a16="http://schemas.microsoft.com/office/drawing/2014/main" id="{EE573C28-E391-4FD2-B62E-A7823D771A8C}"/>
                    </a:ext>
                  </a:extLst>
                </p:cNvPr>
                <p:cNvSpPr/>
                <p:nvPr/>
              </p:nvSpPr>
              <p:spPr>
                <a:xfrm rot="20952697">
                  <a:off x="7403343" y="6628372"/>
                  <a:ext cx="184756" cy="2750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7" name="楕円 316">
                  <a:extLst>
                    <a:ext uri="{FF2B5EF4-FFF2-40B4-BE49-F238E27FC236}">
                      <a16:creationId xmlns:a16="http://schemas.microsoft.com/office/drawing/2014/main" id="{900020B3-17BD-4E4E-9462-187651A34EFD}"/>
                    </a:ext>
                  </a:extLst>
                </p:cNvPr>
                <p:cNvSpPr/>
                <p:nvPr/>
              </p:nvSpPr>
              <p:spPr>
                <a:xfrm rot="20952697">
                  <a:off x="7409259" y="6705799"/>
                  <a:ext cx="101128" cy="1416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50915479-699D-4D6C-9D8F-B4C39905154D}"/>
                    </a:ext>
                  </a:extLst>
                </p:cNvPr>
                <p:cNvSpPr/>
                <p:nvPr/>
              </p:nvSpPr>
              <p:spPr>
                <a:xfrm rot="1152697">
                  <a:off x="7485862" y="6057314"/>
                  <a:ext cx="962196" cy="702171"/>
                </a:xfrm>
                <a:custGeom>
                  <a:avLst/>
                  <a:gdLst>
                    <a:gd name="connsiteX0" fmla="*/ 533007 w 1066015"/>
                    <a:gd name="connsiteY0" fmla="*/ 0 h 494004"/>
                    <a:gd name="connsiteX1" fmla="*/ 1045686 w 1066015"/>
                    <a:gd name="connsiteY1" fmla="*/ 207093 h 494004"/>
                    <a:gd name="connsiteX2" fmla="*/ 1066015 w 1066015"/>
                    <a:gd name="connsiteY2" fmla="*/ 247002 h 494004"/>
                    <a:gd name="connsiteX3" fmla="*/ 1045686 w 1066015"/>
                    <a:gd name="connsiteY3" fmla="*/ 286911 h 494004"/>
                    <a:gd name="connsiteX4" fmla="*/ 533007 w 1066015"/>
                    <a:gd name="connsiteY4" fmla="*/ 494004 h 494004"/>
                    <a:gd name="connsiteX5" fmla="*/ 20328 w 1066015"/>
                    <a:gd name="connsiteY5" fmla="*/ 286911 h 494004"/>
                    <a:gd name="connsiteX6" fmla="*/ 0 w 1066015"/>
                    <a:gd name="connsiteY6" fmla="*/ 247002 h 494004"/>
                    <a:gd name="connsiteX7" fmla="*/ 20328 w 1066015"/>
                    <a:gd name="connsiteY7" fmla="*/ 207093 h 494004"/>
                    <a:gd name="connsiteX8" fmla="*/ 533007 w 1066015"/>
                    <a:gd name="connsiteY8" fmla="*/ 0 h 494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66015" h="494004">
                      <a:moveTo>
                        <a:pt x="533007" y="0"/>
                      </a:moveTo>
                      <a:cubicBezTo>
                        <a:pt x="763477" y="0"/>
                        <a:pt x="961219" y="85393"/>
                        <a:pt x="1045686" y="207093"/>
                      </a:cubicBezTo>
                      <a:lnTo>
                        <a:pt x="1066015" y="247002"/>
                      </a:lnTo>
                      <a:lnTo>
                        <a:pt x="1045686" y="286911"/>
                      </a:lnTo>
                      <a:cubicBezTo>
                        <a:pt x="961219" y="408611"/>
                        <a:pt x="763477" y="494004"/>
                        <a:pt x="533007" y="494004"/>
                      </a:cubicBezTo>
                      <a:cubicBezTo>
                        <a:pt x="302538" y="494004"/>
                        <a:pt x="104795" y="408611"/>
                        <a:pt x="20328" y="286911"/>
                      </a:cubicBezTo>
                      <a:lnTo>
                        <a:pt x="0" y="247002"/>
                      </a:lnTo>
                      <a:lnTo>
                        <a:pt x="20328" y="207093"/>
                      </a:lnTo>
                      <a:cubicBezTo>
                        <a:pt x="104795" y="85393"/>
                        <a:pt x="302538" y="0"/>
                        <a:pt x="53300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4" name="グループ化 293">
                <a:extLst>
                  <a:ext uri="{FF2B5EF4-FFF2-40B4-BE49-F238E27FC236}">
                    <a16:creationId xmlns:a16="http://schemas.microsoft.com/office/drawing/2014/main" id="{0DB65629-2A23-4D7F-9CA9-FB4607DB07E7}"/>
                  </a:ext>
                </a:extLst>
              </p:cNvPr>
              <p:cNvGrpSpPr/>
              <p:nvPr/>
            </p:nvGrpSpPr>
            <p:grpSpPr>
              <a:xfrm rot="900000">
                <a:off x="4473717" y="6140664"/>
                <a:ext cx="262583" cy="432734"/>
                <a:chOff x="1213593" y="2419137"/>
                <a:chExt cx="262583" cy="432734"/>
              </a:xfrm>
            </p:grpSpPr>
            <p:sp>
              <p:nvSpPr>
                <p:cNvPr id="307" name="四角形: 上の 2 つの角を丸める 306">
                  <a:extLst>
                    <a:ext uri="{FF2B5EF4-FFF2-40B4-BE49-F238E27FC236}">
                      <a16:creationId xmlns:a16="http://schemas.microsoft.com/office/drawing/2014/main" id="{008D5BC9-444E-479E-B5EA-45169CF66B80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08" name="四角形: 上の 2 つの角を丸める 307">
                  <a:extLst>
                    <a:ext uri="{FF2B5EF4-FFF2-40B4-BE49-F238E27FC236}">
                      <a16:creationId xmlns:a16="http://schemas.microsoft.com/office/drawing/2014/main" id="{C99C047B-B15A-4883-B6F8-05A09C63AE91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45F7C776-B761-488F-AD05-72C006851CB6}"/>
                  </a:ext>
                </a:extLst>
              </p:cNvPr>
              <p:cNvGrpSpPr/>
              <p:nvPr/>
            </p:nvGrpSpPr>
            <p:grpSpPr>
              <a:xfrm>
                <a:off x="4619219" y="5348164"/>
                <a:ext cx="814915" cy="1434133"/>
                <a:chOff x="6253624" y="7170064"/>
                <a:chExt cx="744136" cy="1194654"/>
              </a:xfrm>
            </p:grpSpPr>
            <p:sp>
              <p:nvSpPr>
                <p:cNvPr id="300" name="台形 299">
                  <a:extLst>
                    <a:ext uri="{FF2B5EF4-FFF2-40B4-BE49-F238E27FC236}">
                      <a16:creationId xmlns:a16="http://schemas.microsoft.com/office/drawing/2014/main" id="{FBC8054A-EE2B-4BEF-8F50-FDD231034E80}"/>
                    </a:ext>
                  </a:extLst>
                </p:cNvPr>
                <p:cNvSpPr/>
                <p:nvPr/>
              </p:nvSpPr>
              <p:spPr>
                <a:xfrm rot="10800000">
                  <a:off x="6412958" y="7692488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1832A870-9E06-49C3-8240-B01E891DD888}"/>
                    </a:ext>
                  </a:extLst>
                </p:cNvPr>
                <p:cNvSpPr/>
                <p:nvPr/>
              </p:nvSpPr>
              <p:spPr>
                <a:xfrm>
                  <a:off x="6253624" y="8192429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2" name="台形 301">
                  <a:extLst>
                    <a:ext uri="{FF2B5EF4-FFF2-40B4-BE49-F238E27FC236}">
                      <a16:creationId xmlns:a16="http://schemas.microsoft.com/office/drawing/2014/main" id="{0AD8990D-D2D2-474E-BCDD-E373B2487997}"/>
                    </a:ext>
                  </a:extLst>
                </p:cNvPr>
                <p:cNvSpPr/>
                <p:nvPr/>
              </p:nvSpPr>
              <p:spPr>
                <a:xfrm rot="10800000">
                  <a:off x="6290829" y="7305133"/>
                  <a:ext cx="409370" cy="828679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03" name="グループ化 302">
                  <a:extLst>
                    <a:ext uri="{FF2B5EF4-FFF2-40B4-BE49-F238E27FC236}">
                      <a16:creationId xmlns:a16="http://schemas.microsoft.com/office/drawing/2014/main" id="{554FDCF5-6257-406B-9AE0-AEFB4B3787EF}"/>
                    </a:ext>
                  </a:extLst>
                </p:cNvPr>
                <p:cNvGrpSpPr/>
                <p:nvPr/>
              </p:nvGrpSpPr>
              <p:grpSpPr>
                <a:xfrm rot="19800000">
                  <a:off x="6548443" y="7170064"/>
                  <a:ext cx="449317" cy="1176666"/>
                  <a:chOff x="7745769" y="3860834"/>
                  <a:chExt cx="449317" cy="1176666"/>
                </a:xfrm>
              </p:grpSpPr>
              <p:sp>
                <p:nvSpPr>
                  <p:cNvPr id="304" name="台形 303">
                    <a:extLst>
                      <a:ext uri="{FF2B5EF4-FFF2-40B4-BE49-F238E27FC236}">
                        <a16:creationId xmlns:a16="http://schemas.microsoft.com/office/drawing/2014/main" id="{926F139E-7E9D-4A5D-B7C8-46B91772BD2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905102" y="4365271"/>
                    <a:ext cx="184121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5" name="フリーフォーム: 図形 304">
                    <a:extLst>
                      <a:ext uri="{FF2B5EF4-FFF2-40B4-BE49-F238E27FC236}">
                        <a16:creationId xmlns:a16="http://schemas.microsoft.com/office/drawing/2014/main" id="{540D75BC-4E45-4184-9C53-52253DFFA96F}"/>
                      </a:ext>
                    </a:extLst>
                  </p:cNvPr>
                  <p:cNvSpPr/>
                  <p:nvPr/>
                </p:nvSpPr>
                <p:spPr>
                  <a:xfrm>
                    <a:off x="7745769" y="4865211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6" name="台形 802">
                    <a:extLst>
                      <a:ext uri="{FF2B5EF4-FFF2-40B4-BE49-F238E27FC236}">
                        <a16:creationId xmlns:a16="http://schemas.microsoft.com/office/drawing/2014/main" id="{B6A01BAB-9809-4FE3-902E-DA0BC367AEB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798506" y="3860834"/>
                    <a:ext cx="396580" cy="944102"/>
                  </a:xfrm>
                  <a:custGeom>
                    <a:avLst/>
                    <a:gdLst>
                      <a:gd name="connsiteX0" fmla="*/ 0 w 448307"/>
                      <a:gd name="connsiteY0" fmla="*/ 994795 h 994795"/>
                      <a:gd name="connsiteX1" fmla="*/ 60400 w 448307"/>
                      <a:gd name="connsiteY1" fmla="*/ 0 h 994795"/>
                      <a:gd name="connsiteX2" fmla="*/ 387907 w 448307"/>
                      <a:gd name="connsiteY2" fmla="*/ 0 h 994795"/>
                      <a:gd name="connsiteX3" fmla="*/ 448307 w 448307"/>
                      <a:gd name="connsiteY3" fmla="*/ 994795 h 994795"/>
                      <a:gd name="connsiteX4" fmla="*/ 0 w 448307"/>
                      <a:gd name="connsiteY4" fmla="*/ 994795 h 994795"/>
                      <a:gd name="connsiteX0" fmla="*/ 0 w 434301"/>
                      <a:gd name="connsiteY0" fmla="*/ 994795 h 1133355"/>
                      <a:gd name="connsiteX1" fmla="*/ 60400 w 434301"/>
                      <a:gd name="connsiteY1" fmla="*/ 0 h 1133355"/>
                      <a:gd name="connsiteX2" fmla="*/ 387907 w 434301"/>
                      <a:gd name="connsiteY2" fmla="*/ 0 h 1133355"/>
                      <a:gd name="connsiteX3" fmla="*/ 434301 w 434301"/>
                      <a:gd name="connsiteY3" fmla="*/ 1133355 h 1133355"/>
                      <a:gd name="connsiteX4" fmla="*/ 0 w 434301"/>
                      <a:gd name="connsiteY4" fmla="*/ 994795 h 11333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4301" h="1133355">
                        <a:moveTo>
                          <a:pt x="0" y="994795"/>
                        </a:moveTo>
                        <a:lnTo>
                          <a:pt x="60400" y="0"/>
                        </a:lnTo>
                        <a:lnTo>
                          <a:pt x="387907" y="0"/>
                        </a:lnTo>
                        <a:lnTo>
                          <a:pt x="434301" y="1133355"/>
                        </a:lnTo>
                        <a:lnTo>
                          <a:pt x="0" y="994795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296" name="四角形: 上の 2 つの角を丸める 295">
                <a:extLst>
                  <a:ext uri="{FF2B5EF4-FFF2-40B4-BE49-F238E27FC236}">
                    <a16:creationId xmlns:a16="http://schemas.microsoft.com/office/drawing/2014/main" id="{95D46DE3-8B66-4B94-BD1B-3535AEAF161F}"/>
                  </a:ext>
                </a:extLst>
              </p:cNvPr>
              <p:cNvSpPr/>
              <p:nvPr/>
            </p:nvSpPr>
            <p:spPr>
              <a:xfrm>
                <a:off x="4641075" y="469642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B91CD00F-3814-4EC5-92D0-6A482DBB72BE}"/>
                  </a:ext>
                </a:extLst>
              </p:cNvPr>
              <p:cNvSpPr/>
              <p:nvPr/>
            </p:nvSpPr>
            <p:spPr>
              <a:xfrm>
                <a:off x="4443413" y="4807745"/>
                <a:ext cx="621506" cy="526256"/>
              </a:xfrm>
              <a:custGeom>
                <a:avLst/>
                <a:gdLst>
                  <a:gd name="connsiteX0" fmla="*/ 635794 w 635794"/>
                  <a:gd name="connsiteY0" fmla="*/ 180975 h 547687"/>
                  <a:gd name="connsiteX1" fmla="*/ 261938 w 635794"/>
                  <a:gd name="connsiteY1" fmla="*/ 547687 h 547687"/>
                  <a:gd name="connsiteX2" fmla="*/ 0 w 635794"/>
                  <a:gd name="connsiteY2" fmla="*/ 221456 h 547687"/>
                  <a:gd name="connsiteX3" fmla="*/ 119063 w 635794"/>
                  <a:gd name="connsiteY3" fmla="*/ 138112 h 547687"/>
                  <a:gd name="connsiteX4" fmla="*/ 271463 w 635794"/>
                  <a:gd name="connsiteY4" fmla="*/ 254794 h 547687"/>
                  <a:gd name="connsiteX5" fmla="*/ 469106 w 635794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57175 w 621506"/>
                  <a:gd name="connsiteY4" fmla="*/ 254794 h 547687"/>
                  <a:gd name="connsiteX5" fmla="*/ 454818 w 621506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61938 w 621506"/>
                  <a:gd name="connsiteY4" fmla="*/ 271463 h 547687"/>
                  <a:gd name="connsiteX5" fmla="*/ 454818 w 621506"/>
                  <a:gd name="connsiteY5" fmla="*/ 0 h 547687"/>
                  <a:gd name="connsiteX0" fmla="*/ 621506 w 621506"/>
                  <a:gd name="connsiteY0" fmla="*/ 180975 h 514349"/>
                  <a:gd name="connsiteX1" fmla="*/ 271463 w 621506"/>
                  <a:gd name="connsiteY1" fmla="*/ 514349 h 514349"/>
                  <a:gd name="connsiteX2" fmla="*/ 0 w 621506"/>
                  <a:gd name="connsiteY2" fmla="*/ 240506 h 514349"/>
                  <a:gd name="connsiteX3" fmla="*/ 104775 w 621506"/>
                  <a:gd name="connsiteY3" fmla="*/ 138112 h 514349"/>
                  <a:gd name="connsiteX4" fmla="*/ 261938 w 621506"/>
                  <a:gd name="connsiteY4" fmla="*/ 271463 h 514349"/>
                  <a:gd name="connsiteX5" fmla="*/ 454818 w 621506"/>
                  <a:gd name="connsiteY5" fmla="*/ 0 h 514349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1506" h="526256">
                    <a:moveTo>
                      <a:pt x="621506" y="180975"/>
                    </a:moveTo>
                    <a:lnTo>
                      <a:pt x="271463" y="526256"/>
                    </a:lnTo>
                    <a:lnTo>
                      <a:pt x="0" y="240506"/>
                    </a:lnTo>
                    <a:lnTo>
                      <a:pt x="104775" y="138112"/>
                    </a:lnTo>
                    <a:lnTo>
                      <a:pt x="261938" y="271463"/>
                    </a:lnTo>
                    <a:lnTo>
                      <a:pt x="454818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5EF39EB2-78E8-4F4C-B4AD-74C5655C3020}"/>
                  </a:ext>
                </a:extLst>
              </p:cNvPr>
              <p:cNvSpPr/>
              <p:nvPr/>
            </p:nvSpPr>
            <p:spPr>
              <a:xfrm rot="20376193">
                <a:off x="4634850" y="4706614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278E05F0-E608-4E47-B70D-08AB7739AC2D}"/>
                  </a:ext>
                </a:extLst>
              </p:cNvPr>
              <p:cNvSpPr/>
              <p:nvPr/>
            </p:nvSpPr>
            <p:spPr>
              <a:xfrm rot="10800000">
                <a:off x="4933880" y="3611205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64927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CA8B9AC-BD62-4E1E-93EE-1DFA82F369EF}"/>
              </a:ext>
            </a:extLst>
          </p:cNvPr>
          <p:cNvSpPr/>
          <p:nvPr/>
        </p:nvSpPr>
        <p:spPr>
          <a:xfrm>
            <a:off x="115182" y="93697"/>
            <a:ext cx="6606894" cy="240236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0F4F487-CCD9-4B55-A73C-8D086655DFC2}"/>
              </a:ext>
            </a:extLst>
          </p:cNvPr>
          <p:cNvSpPr txBox="1"/>
          <p:nvPr/>
        </p:nvSpPr>
        <p:spPr>
          <a:xfrm>
            <a:off x="328246" y="6129132"/>
            <a:ext cx="6194602" cy="32790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自転車から</a:t>
            </a:r>
            <a:endParaRPr lang="en-US" altLang="ja-JP" sz="12000" b="1" dirty="0">
              <a:ln w="381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降りて通行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8A3CA61-51F3-4B60-86F4-A6FD4C533B16}"/>
              </a:ext>
            </a:extLst>
          </p:cNvPr>
          <p:cNvSpPr txBox="1"/>
          <p:nvPr/>
        </p:nvSpPr>
        <p:spPr>
          <a:xfrm>
            <a:off x="0" y="857545"/>
            <a:ext cx="685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事故多発エリア</a:t>
            </a:r>
          </a:p>
        </p:txBody>
      </p: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1A227D20-9334-429A-8016-B575EEB6FC65}"/>
              </a:ext>
            </a:extLst>
          </p:cNvPr>
          <p:cNvGrpSpPr/>
          <p:nvPr/>
        </p:nvGrpSpPr>
        <p:grpSpPr>
          <a:xfrm>
            <a:off x="882217" y="2888348"/>
            <a:ext cx="5086659" cy="2818513"/>
            <a:chOff x="855665" y="3009512"/>
            <a:chExt cx="4644431" cy="2573475"/>
          </a:xfrm>
        </p:grpSpPr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29548B50-BA6D-4C2B-9815-CA66DF718973}"/>
                </a:ext>
              </a:extLst>
            </p:cNvPr>
            <p:cNvGrpSpPr/>
            <p:nvPr/>
          </p:nvGrpSpPr>
          <p:grpSpPr>
            <a:xfrm>
              <a:off x="3284616" y="3009512"/>
              <a:ext cx="2215480" cy="2570330"/>
              <a:chOff x="-120906" y="-337928"/>
              <a:chExt cx="2955511" cy="3428890"/>
            </a:xfrm>
          </p:grpSpPr>
          <p:sp>
            <p:nvSpPr>
              <p:cNvPr id="232" name="台形 231">
                <a:extLst>
                  <a:ext uri="{FF2B5EF4-FFF2-40B4-BE49-F238E27FC236}">
                    <a16:creationId xmlns:a16="http://schemas.microsoft.com/office/drawing/2014/main" id="{80919E09-728F-4D83-91D7-A0B3CDBEE206}"/>
                  </a:ext>
                </a:extLst>
              </p:cNvPr>
              <p:cNvSpPr/>
              <p:nvPr/>
            </p:nvSpPr>
            <p:spPr>
              <a:xfrm>
                <a:off x="1482573" y="8140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517503F5-A8D7-4AD4-A09E-D643025B98A1}"/>
                  </a:ext>
                </a:extLst>
              </p:cNvPr>
              <p:cNvGrpSpPr/>
              <p:nvPr/>
            </p:nvGrpSpPr>
            <p:grpSpPr>
              <a:xfrm>
                <a:off x="934875" y="-337928"/>
                <a:ext cx="1286386" cy="1247287"/>
                <a:chOff x="380071" y="1415664"/>
                <a:chExt cx="1286386" cy="1247287"/>
              </a:xfrm>
            </p:grpSpPr>
            <p:sp>
              <p:nvSpPr>
                <p:cNvPr id="274" name="楕円 1">
                  <a:extLst>
                    <a:ext uri="{FF2B5EF4-FFF2-40B4-BE49-F238E27FC236}">
                      <a16:creationId xmlns:a16="http://schemas.microsoft.com/office/drawing/2014/main" id="{13D70AF6-74D0-4EE5-AFC8-7458BCA0E929}"/>
                    </a:ext>
                  </a:extLst>
                </p:cNvPr>
                <p:cNvSpPr/>
                <p:nvPr/>
              </p:nvSpPr>
              <p:spPr>
                <a:xfrm>
                  <a:off x="394234" y="2072977"/>
                  <a:ext cx="203273" cy="246667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273" h="246667">
                      <a:moveTo>
                        <a:pt x="1824" y="206110"/>
                      </a:moveTo>
                      <a:cubicBezTo>
                        <a:pt x="-18284" y="144819"/>
                        <a:pt x="133852" y="-1528"/>
                        <a:pt x="165337" y="13"/>
                      </a:cubicBezTo>
                      <a:cubicBezTo>
                        <a:pt x="196822" y="1554"/>
                        <a:pt x="217989" y="181008"/>
                        <a:pt x="190737" y="215357"/>
                      </a:cubicBezTo>
                      <a:cubicBezTo>
                        <a:pt x="163485" y="249706"/>
                        <a:pt x="21932" y="267401"/>
                        <a:pt x="1824" y="20611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5" name="四角形: 角を丸くする 274">
                  <a:extLst>
                    <a:ext uri="{FF2B5EF4-FFF2-40B4-BE49-F238E27FC236}">
                      <a16:creationId xmlns:a16="http://schemas.microsoft.com/office/drawing/2014/main" id="{28EBC9EF-C673-4486-8EE4-C93E7A2C28D4}"/>
                    </a:ext>
                  </a:extLst>
                </p:cNvPr>
                <p:cNvSpPr/>
                <p:nvPr/>
              </p:nvSpPr>
              <p:spPr>
                <a:xfrm>
                  <a:off x="471881" y="1458397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CB55A881-6B61-40B2-AE9C-5AFFDEB565B6}"/>
                    </a:ext>
                  </a:extLst>
                </p:cNvPr>
                <p:cNvSpPr/>
                <p:nvPr/>
              </p:nvSpPr>
              <p:spPr>
                <a:xfrm>
                  <a:off x="532432" y="1939464"/>
                  <a:ext cx="114972" cy="203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7" name="正方形/長方形 11">
                  <a:extLst>
                    <a:ext uri="{FF2B5EF4-FFF2-40B4-BE49-F238E27FC236}">
                      <a16:creationId xmlns:a16="http://schemas.microsoft.com/office/drawing/2014/main" id="{BA3E5D52-8414-44BA-83F0-3D6CB7236893}"/>
                    </a:ext>
                  </a:extLst>
                </p:cNvPr>
                <p:cNvSpPr/>
                <p:nvPr/>
              </p:nvSpPr>
              <p:spPr>
                <a:xfrm>
                  <a:off x="963146" y="1768588"/>
                  <a:ext cx="114972" cy="359039"/>
                </a:xfrm>
                <a:custGeom>
                  <a:avLst/>
                  <a:gdLst>
                    <a:gd name="connsiteX0" fmla="*/ 0 w 114972"/>
                    <a:gd name="connsiteY0" fmla="*/ 0 h 361420"/>
                    <a:gd name="connsiteX1" fmla="*/ 114972 w 114972"/>
                    <a:gd name="connsiteY1" fmla="*/ 0 h 361420"/>
                    <a:gd name="connsiteX2" fmla="*/ 114972 w 114972"/>
                    <a:gd name="connsiteY2" fmla="*/ 361420 h 361420"/>
                    <a:gd name="connsiteX3" fmla="*/ 0 w 114972"/>
                    <a:gd name="connsiteY3" fmla="*/ 361420 h 361420"/>
                    <a:gd name="connsiteX4" fmla="*/ 0 w 114972"/>
                    <a:gd name="connsiteY4" fmla="*/ 0 h 361420"/>
                    <a:gd name="connsiteX0" fmla="*/ 0 w 114972"/>
                    <a:gd name="connsiteY0" fmla="*/ 0 h 361420"/>
                    <a:gd name="connsiteX1" fmla="*/ 114972 w 114972"/>
                    <a:gd name="connsiteY1" fmla="*/ 0 h 361420"/>
                    <a:gd name="connsiteX2" fmla="*/ 84015 w 114972"/>
                    <a:gd name="connsiteY2" fmla="*/ 359039 h 361420"/>
                    <a:gd name="connsiteX3" fmla="*/ 0 w 114972"/>
                    <a:gd name="connsiteY3" fmla="*/ 361420 h 361420"/>
                    <a:gd name="connsiteX4" fmla="*/ 0 w 114972"/>
                    <a:gd name="connsiteY4" fmla="*/ 0 h 361420"/>
                    <a:gd name="connsiteX0" fmla="*/ 0 w 114972"/>
                    <a:gd name="connsiteY0" fmla="*/ 0 h 359039"/>
                    <a:gd name="connsiteX1" fmla="*/ 114972 w 114972"/>
                    <a:gd name="connsiteY1" fmla="*/ 0 h 359039"/>
                    <a:gd name="connsiteX2" fmla="*/ 84015 w 114972"/>
                    <a:gd name="connsiteY2" fmla="*/ 359039 h 359039"/>
                    <a:gd name="connsiteX3" fmla="*/ 0 w 114972"/>
                    <a:gd name="connsiteY3" fmla="*/ 356658 h 359039"/>
                    <a:gd name="connsiteX4" fmla="*/ 0 w 114972"/>
                    <a:gd name="connsiteY4" fmla="*/ 0 h 359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972" h="359039">
                      <a:moveTo>
                        <a:pt x="0" y="0"/>
                      </a:moveTo>
                      <a:lnTo>
                        <a:pt x="114972" y="0"/>
                      </a:lnTo>
                      <a:lnTo>
                        <a:pt x="84015" y="359039"/>
                      </a:lnTo>
                      <a:lnTo>
                        <a:pt x="0" y="35665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8" name="楕円 14">
                  <a:extLst>
                    <a:ext uri="{FF2B5EF4-FFF2-40B4-BE49-F238E27FC236}">
                      <a16:creationId xmlns:a16="http://schemas.microsoft.com/office/drawing/2014/main" id="{985A8F9A-EEC9-41AD-B56C-ED0A38115F5B}"/>
                    </a:ext>
                  </a:extLst>
                </p:cNvPr>
                <p:cNvSpPr/>
                <p:nvPr/>
              </p:nvSpPr>
              <p:spPr>
                <a:xfrm rot="20700000">
                  <a:off x="597507" y="2319644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B6B5072A-2695-4BF0-A6FB-A3AFAD916416}"/>
                    </a:ext>
                  </a:extLst>
                </p:cNvPr>
                <p:cNvSpPr/>
                <p:nvPr/>
              </p:nvSpPr>
              <p:spPr>
                <a:xfrm rot="20700000">
                  <a:off x="628135" y="2331467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0" name="月 279">
                  <a:extLst>
                    <a:ext uri="{FF2B5EF4-FFF2-40B4-BE49-F238E27FC236}">
                      <a16:creationId xmlns:a16="http://schemas.microsoft.com/office/drawing/2014/main" id="{B09109EA-E936-4991-B9E9-0FFD4B973374}"/>
                    </a:ext>
                  </a:extLst>
                </p:cNvPr>
                <p:cNvSpPr/>
                <p:nvPr/>
              </p:nvSpPr>
              <p:spPr>
                <a:xfrm rot="5400000">
                  <a:off x="605823" y="1742291"/>
                  <a:ext cx="64291" cy="229300"/>
                </a:xfrm>
                <a:prstGeom prst="moon">
                  <a:avLst>
                    <a:gd name="adj" fmla="val 45502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A161E2ED-02D9-49F2-98B1-6991099B5626}"/>
                    </a:ext>
                  </a:extLst>
                </p:cNvPr>
                <p:cNvSpPr/>
                <p:nvPr/>
              </p:nvSpPr>
              <p:spPr>
                <a:xfrm rot="6300000">
                  <a:off x="493832" y="1301903"/>
                  <a:ext cx="1058863" cy="1286386"/>
                </a:xfrm>
                <a:custGeom>
                  <a:avLst/>
                  <a:gdLst>
                    <a:gd name="connsiteX0" fmla="*/ 28683 w 1058863"/>
                    <a:gd name="connsiteY0" fmla="*/ 782818 h 1286386"/>
                    <a:gd name="connsiteX1" fmla="*/ 19470 w 1058863"/>
                    <a:gd name="connsiteY1" fmla="*/ 748435 h 1286386"/>
                    <a:gd name="connsiteX2" fmla="*/ 420603 w 1058863"/>
                    <a:gd name="connsiteY2" fmla="*/ 53653 h 1286386"/>
                    <a:gd name="connsiteX3" fmla="*/ 548174 w 1058863"/>
                    <a:gd name="connsiteY3" fmla="*/ 19471 h 1286386"/>
                    <a:gd name="connsiteX4" fmla="*/ 879618 w 1058863"/>
                    <a:gd name="connsiteY4" fmla="*/ 30962 h 1286386"/>
                    <a:gd name="connsiteX5" fmla="*/ 971043 w 1058863"/>
                    <a:gd name="connsiteY5" fmla="*/ 72675 h 1286386"/>
                    <a:gd name="connsiteX6" fmla="*/ 1027712 w 1058863"/>
                    <a:gd name="connsiteY6" fmla="*/ 162506 h 1286386"/>
                    <a:gd name="connsiteX7" fmla="*/ 1058863 w 1058863"/>
                    <a:gd name="connsiteY7" fmla="*/ 244702 h 1286386"/>
                    <a:gd name="connsiteX8" fmla="*/ 1021954 w 1058863"/>
                    <a:gd name="connsiteY8" fmla="*/ 295635 h 1286386"/>
                    <a:gd name="connsiteX9" fmla="*/ 966845 w 1058863"/>
                    <a:gd name="connsiteY9" fmla="*/ 355097 h 1286386"/>
                    <a:gd name="connsiteX10" fmla="*/ 838769 w 1058863"/>
                    <a:gd name="connsiteY10" fmla="*/ 457665 h 1286386"/>
                    <a:gd name="connsiteX11" fmla="*/ 748960 w 1058863"/>
                    <a:gd name="connsiteY11" fmla="*/ 481729 h 1286386"/>
                    <a:gd name="connsiteX12" fmla="*/ 331999 w 1058863"/>
                    <a:gd name="connsiteY12" fmla="*/ 965405 h 1286386"/>
                    <a:gd name="connsiteX13" fmla="*/ 330053 w 1058863"/>
                    <a:gd name="connsiteY13" fmla="*/ 1037709 h 1286386"/>
                    <a:gd name="connsiteX14" fmla="*/ 347069 w 1058863"/>
                    <a:gd name="connsiteY14" fmla="*/ 1086414 h 1286386"/>
                    <a:gd name="connsiteX15" fmla="*/ 487303 w 1058863"/>
                    <a:gd name="connsiteY15" fmla="*/ 1268406 h 1286386"/>
                    <a:gd name="connsiteX16" fmla="*/ 271451 w 1058863"/>
                    <a:gd name="connsiteY16" fmla="*/ 1137623 h 1286386"/>
                    <a:gd name="connsiteX17" fmla="*/ 264791 w 1058863"/>
                    <a:gd name="connsiteY17" fmla="*/ 1124064 h 1286386"/>
                    <a:gd name="connsiteX18" fmla="*/ 271896 w 1058863"/>
                    <a:gd name="connsiteY18" fmla="*/ 1154837 h 1286386"/>
                    <a:gd name="connsiteX19" fmla="*/ 341655 w 1058863"/>
                    <a:gd name="connsiteY19" fmla="*/ 1286386 h 1286386"/>
                    <a:gd name="connsiteX20" fmla="*/ 167006 w 1058863"/>
                    <a:gd name="connsiteY20" fmla="*/ 1104193 h 1286386"/>
                    <a:gd name="connsiteX21" fmla="*/ 155962 w 1058863"/>
                    <a:gd name="connsiteY21" fmla="*/ 1048197 h 1286386"/>
                    <a:gd name="connsiteX22" fmla="*/ 153551 w 1058863"/>
                    <a:gd name="connsiteY22" fmla="*/ 1010558 h 1286386"/>
                    <a:gd name="connsiteX23" fmla="*/ 128895 w 1058863"/>
                    <a:gd name="connsiteY23" fmla="*/ 984570 h 1286386"/>
                    <a:gd name="connsiteX24" fmla="*/ 28683 w 1058863"/>
                    <a:gd name="connsiteY24" fmla="*/ 782818 h 1286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58863" h="1286386">
                      <a:moveTo>
                        <a:pt x="28683" y="782818"/>
                      </a:moveTo>
                      <a:lnTo>
                        <a:pt x="19470" y="748435"/>
                      </a:lnTo>
                      <a:cubicBezTo>
                        <a:pt x="-61619" y="445807"/>
                        <a:pt x="117974" y="134742"/>
                        <a:pt x="420603" y="53653"/>
                      </a:cubicBezTo>
                      <a:lnTo>
                        <a:pt x="548174" y="19471"/>
                      </a:lnTo>
                      <a:cubicBezTo>
                        <a:pt x="661660" y="-10938"/>
                        <a:pt x="776332" y="-4688"/>
                        <a:pt x="879618" y="30962"/>
                      </a:cubicBezTo>
                      <a:lnTo>
                        <a:pt x="971043" y="72675"/>
                      </a:lnTo>
                      <a:lnTo>
                        <a:pt x="1027712" y="162506"/>
                      </a:lnTo>
                      <a:lnTo>
                        <a:pt x="1058863" y="244702"/>
                      </a:lnTo>
                      <a:lnTo>
                        <a:pt x="1021954" y="295635"/>
                      </a:lnTo>
                      <a:cubicBezTo>
                        <a:pt x="1005403" y="315691"/>
                        <a:pt x="986991" y="335549"/>
                        <a:pt x="966845" y="355097"/>
                      </a:cubicBezTo>
                      <a:lnTo>
                        <a:pt x="838769" y="457665"/>
                      </a:lnTo>
                      <a:lnTo>
                        <a:pt x="748960" y="481729"/>
                      </a:lnTo>
                      <a:cubicBezTo>
                        <a:pt x="517261" y="543813"/>
                        <a:pt x="357682" y="740704"/>
                        <a:pt x="331999" y="965405"/>
                      </a:cubicBezTo>
                      <a:lnTo>
                        <a:pt x="330053" y="1037709"/>
                      </a:lnTo>
                      <a:lnTo>
                        <a:pt x="347069" y="1086414"/>
                      </a:lnTo>
                      <a:cubicBezTo>
                        <a:pt x="381023" y="1164175"/>
                        <a:pt x="430413" y="1228970"/>
                        <a:pt x="487303" y="1268406"/>
                      </a:cubicBezTo>
                      <a:cubicBezTo>
                        <a:pt x="411467" y="1288726"/>
                        <a:pt x="326956" y="1233595"/>
                        <a:pt x="271451" y="1137623"/>
                      </a:cubicBezTo>
                      <a:lnTo>
                        <a:pt x="264791" y="1124064"/>
                      </a:lnTo>
                      <a:lnTo>
                        <a:pt x="271896" y="1154837"/>
                      </a:lnTo>
                      <a:cubicBezTo>
                        <a:pt x="288132" y="1205940"/>
                        <a:pt x="311825" y="1251175"/>
                        <a:pt x="341655" y="1286386"/>
                      </a:cubicBezTo>
                      <a:cubicBezTo>
                        <a:pt x="263143" y="1286386"/>
                        <a:pt x="195781" y="1211260"/>
                        <a:pt x="167006" y="1104193"/>
                      </a:cubicBezTo>
                      <a:cubicBezTo>
                        <a:pt x="162211" y="1086348"/>
                        <a:pt x="158487" y="1067616"/>
                        <a:pt x="155962" y="1048197"/>
                      </a:cubicBezTo>
                      <a:lnTo>
                        <a:pt x="153551" y="1010558"/>
                      </a:lnTo>
                      <a:lnTo>
                        <a:pt x="128895" y="984570"/>
                      </a:lnTo>
                      <a:cubicBezTo>
                        <a:pt x="83601" y="926443"/>
                        <a:pt x="48955" y="858475"/>
                        <a:pt x="28683" y="7828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6D293014-53D5-4C8E-96AD-479670E95ED5}"/>
                    </a:ext>
                  </a:extLst>
                </p:cNvPr>
                <p:cNvSpPr/>
                <p:nvPr/>
              </p:nvSpPr>
              <p:spPr>
                <a:xfrm>
                  <a:off x="1033257" y="1958637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E356517C-3660-4131-849E-5492A13B7879}"/>
                    </a:ext>
                  </a:extLst>
                </p:cNvPr>
                <p:cNvSpPr/>
                <p:nvPr/>
              </p:nvSpPr>
              <p:spPr>
                <a:xfrm>
                  <a:off x="1033257" y="1992439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4" name="グループ化 233">
                <a:extLst>
                  <a:ext uri="{FF2B5EF4-FFF2-40B4-BE49-F238E27FC236}">
                    <a16:creationId xmlns:a16="http://schemas.microsoft.com/office/drawing/2014/main" id="{9CE6DE3E-7AA9-4F6A-9934-91C3C2D5B41B}"/>
                  </a:ext>
                </a:extLst>
              </p:cNvPr>
              <p:cNvGrpSpPr/>
              <p:nvPr/>
            </p:nvGrpSpPr>
            <p:grpSpPr>
              <a:xfrm>
                <a:off x="-120906" y="1272510"/>
                <a:ext cx="2955511" cy="1818452"/>
                <a:chOff x="-120906" y="1221710"/>
                <a:chExt cx="2955511" cy="1818452"/>
              </a:xfrm>
            </p:grpSpPr>
            <p:grpSp>
              <p:nvGrpSpPr>
                <p:cNvPr id="256" name="グループ化 255">
                  <a:extLst>
                    <a:ext uri="{FF2B5EF4-FFF2-40B4-BE49-F238E27FC236}">
                      <a16:creationId xmlns:a16="http://schemas.microsoft.com/office/drawing/2014/main" id="{91BBC3A1-E7CF-416C-B130-4EA046C1C3E6}"/>
                    </a:ext>
                  </a:extLst>
                </p:cNvPr>
                <p:cNvGrpSpPr/>
                <p:nvPr/>
              </p:nvGrpSpPr>
              <p:grpSpPr>
                <a:xfrm flipH="1">
                  <a:off x="-120906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260" name="星: 32 pt 259">
                    <a:extLst>
                      <a:ext uri="{FF2B5EF4-FFF2-40B4-BE49-F238E27FC236}">
                        <a16:creationId xmlns:a16="http://schemas.microsoft.com/office/drawing/2014/main" id="{2E9D1573-B876-40B0-A503-3DA744ADA8B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61" name="星: 32 pt 260">
                    <a:extLst>
                      <a:ext uri="{FF2B5EF4-FFF2-40B4-BE49-F238E27FC236}">
                        <a16:creationId xmlns:a16="http://schemas.microsoft.com/office/drawing/2014/main" id="{A8291763-63C8-462C-AAC6-E2C775EE53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62" name="円: 塗りつぶしなし 261">
                    <a:extLst>
                      <a:ext uri="{FF2B5EF4-FFF2-40B4-BE49-F238E27FC236}">
                        <a16:creationId xmlns:a16="http://schemas.microsoft.com/office/drawing/2014/main" id="{A9C617EC-FD73-4962-8B91-3988F44B74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63" name="円: 塗りつぶしなし 262">
                    <a:extLst>
                      <a:ext uri="{FF2B5EF4-FFF2-40B4-BE49-F238E27FC236}">
                        <a16:creationId xmlns:a16="http://schemas.microsoft.com/office/drawing/2014/main" id="{A72007C1-4AAE-44DB-8B37-A24F2EB4EF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64" name="アーチ 263">
                    <a:extLst>
                      <a:ext uri="{FF2B5EF4-FFF2-40B4-BE49-F238E27FC236}">
                        <a16:creationId xmlns:a16="http://schemas.microsoft.com/office/drawing/2014/main" id="{0BAD4136-775B-45A0-A9ED-8AA6AB690F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65" name="フリーフォーム: 図形 264">
                    <a:extLst>
                      <a:ext uri="{FF2B5EF4-FFF2-40B4-BE49-F238E27FC236}">
                        <a16:creationId xmlns:a16="http://schemas.microsoft.com/office/drawing/2014/main" id="{0EE75640-91A6-4800-8D8F-83F1481E44C6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66" name="円: 塗りつぶしなし 265">
                    <a:extLst>
                      <a:ext uri="{FF2B5EF4-FFF2-40B4-BE49-F238E27FC236}">
                        <a16:creationId xmlns:a16="http://schemas.microsoft.com/office/drawing/2014/main" id="{BBA00074-CA25-4DD5-AA0F-29B46D3A42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67" name="円: 塗りつぶしなし 266">
                    <a:extLst>
                      <a:ext uri="{FF2B5EF4-FFF2-40B4-BE49-F238E27FC236}">
                        <a16:creationId xmlns:a16="http://schemas.microsoft.com/office/drawing/2014/main" id="{DBE55222-10E5-415F-8D6E-A7F4B1E95A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68" name="四角形: 角を丸くする 267">
                    <a:extLst>
                      <a:ext uri="{FF2B5EF4-FFF2-40B4-BE49-F238E27FC236}">
                        <a16:creationId xmlns:a16="http://schemas.microsoft.com/office/drawing/2014/main" id="{54BCE1EE-5D50-4FC5-8350-24D7E2E99B1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69" name="四角形: 上の 2 つの角を丸める 268">
                    <a:extLst>
                      <a:ext uri="{FF2B5EF4-FFF2-40B4-BE49-F238E27FC236}">
                        <a16:creationId xmlns:a16="http://schemas.microsoft.com/office/drawing/2014/main" id="{6CE39FBE-8753-409E-8303-83A121F563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70" name="台形 269">
                    <a:extLst>
                      <a:ext uri="{FF2B5EF4-FFF2-40B4-BE49-F238E27FC236}">
                        <a16:creationId xmlns:a16="http://schemas.microsoft.com/office/drawing/2014/main" id="{A727741C-952B-41AD-86A7-88F0EDB7A3C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71" name="アーチ 270">
                    <a:extLst>
                      <a:ext uri="{FF2B5EF4-FFF2-40B4-BE49-F238E27FC236}">
                        <a16:creationId xmlns:a16="http://schemas.microsoft.com/office/drawing/2014/main" id="{E86DCD53-77A9-4CDA-8EEF-FE339F3858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72" name="四角形: 角を丸くする 271">
                    <a:extLst>
                      <a:ext uri="{FF2B5EF4-FFF2-40B4-BE49-F238E27FC236}">
                        <a16:creationId xmlns:a16="http://schemas.microsoft.com/office/drawing/2014/main" id="{5E3F9BF2-79F7-484F-89A3-C6C3EAC8D5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73" name="楕円 272">
                    <a:extLst>
                      <a:ext uri="{FF2B5EF4-FFF2-40B4-BE49-F238E27FC236}">
                        <a16:creationId xmlns:a16="http://schemas.microsoft.com/office/drawing/2014/main" id="{704269A7-51DB-4F69-8C9E-A6875BAD1D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257" name="グループ化 256">
                  <a:extLst>
                    <a:ext uri="{FF2B5EF4-FFF2-40B4-BE49-F238E27FC236}">
                      <a16:creationId xmlns:a16="http://schemas.microsoft.com/office/drawing/2014/main" id="{965F0FBB-CD67-4D19-B5E6-190DFACD3738}"/>
                    </a:ext>
                  </a:extLst>
                </p:cNvPr>
                <p:cNvGrpSpPr/>
                <p:nvPr/>
              </p:nvGrpSpPr>
              <p:grpSpPr>
                <a:xfrm>
                  <a:off x="1081198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258" name="フリーフォーム: 図形 257">
                    <a:extLst>
                      <a:ext uri="{FF2B5EF4-FFF2-40B4-BE49-F238E27FC236}">
                        <a16:creationId xmlns:a16="http://schemas.microsoft.com/office/drawing/2014/main" id="{678D1439-CB6C-4925-8C19-37ABD09DDE36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59" name="楕円 258">
                    <a:extLst>
                      <a:ext uri="{FF2B5EF4-FFF2-40B4-BE49-F238E27FC236}">
                        <a16:creationId xmlns:a16="http://schemas.microsoft.com/office/drawing/2014/main" id="{2F9D8B12-8B35-4E7D-839E-16C7DFB75397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530C23EE-14A3-4D8C-9E50-43A30F172874}"/>
                  </a:ext>
                </a:extLst>
              </p:cNvPr>
              <p:cNvGrpSpPr/>
              <p:nvPr/>
            </p:nvGrpSpPr>
            <p:grpSpPr>
              <a:xfrm>
                <a:off x="601752" y="932348"/>
                <a:ext cx="652877" cy="334322"/>
                <a:chOff x="671569" y="862641"/>
                <a:chExt cx="683016" cy="349755"/>
              </a:xfrm>
            </p:grpSpPr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0916D65F-F9F7-4EE1-BF8B-279B42621FC3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4" name="四角形: 角を丸くする 253">
                  <a:extLst>
                    <a:ext uri="{FF2B5EF4-FFF2-40B4-BE49-F238E27FC236}">
                      <a16:creationId xmlns:a16="http://schemas.microsoft.com/office/drawing/2014/main" id="{B9C2ECE7-4B33-4CA7-8A11-D9CD57318DB0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5" name="四角形: 角を丸くする 254">
                  <a:extLst>
                    <a:ext uri="{FF2B5EF4-FFF2-40B4-BE49-F238E27FC236}">
                      <a16:creationId xmlns:a16="http://schemas.microsoft.com/office/drawing/2014/main" id="{2E2F5120-1D93-4F7A-9FF3-23FCF29C57AA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3400DF03-FE66-4909-8A6B-79D8CAF3B32A}"/>
                  </a:ext>
                </a:extLst>
              </p:cNvPr>
              <p:cNvGrpSpPr/>
              <p:nvPr/>
            </p:nvGrpSpPr>
            <p:grpSpPr>
              <a:xfrm>
                <a:off x="1306350" y="1685521"/>
                <a:ext cx="789215" cy="1371004"/>
                <a:chOff x="1444323" y="7429874"/>
                <a:chExt cx="696035" cy="1209135"/>
              </a:xfrm>
            </p:grpSpPr>
            <p:sp>
              <p:nvSpPr>
                <p:cNvPr id="246" name="台形 245">
                  <a:extLst>
                    <a:ext uri="{FF2B5EF4-FFF2-40B4-BE49-F238E27FC236}">
                      <a16:creationId xmlns:a16="http://schemas.microsoft.com/office/drawing/2014/main" id="{9B3E99E2-6F8E-43AF-B5B9-51C400E1F2E3}"/>
                    </a:ext>
                  </a:extLst>
                </p:cNvPr>
                <p:cNvSpPr/>
                <p:nvPr/>
              </p:nvSpPr>
              <p:spPr>
                <a:xfrm rot="10800000">
                  <a:off x="1595780" y="7966780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B0FB0A54-3DCE-405A-853B-94FAD70F9984}"/>
                    </a:ext>
                  </a:extLst>
                </p:cNvPr>
                <p:cNvSpPr/>
                <p:nvPr/>
              </p:nvSpPr>
              <p:spPr>
                <a:xfrm>
                  <a:off x="1444323" y="8466720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8" name="台形 247">
                  <a:extLst>
                    <a:ext uri="{FF2B5EF4-FFF2-40B4-BE49-F238E27FC236}">
                      <a16:creationId xmlns:a16="http://schemas.microsoft.com/office/drawing/2014/main" id="{F1D833C6-589B-4DAF-9976-9838A8F0EF1D}"/>
                    </a:ext>
                  </a:extLst>
                </p:cNvPr>
                <p:cNvSpPr/>
                <p:nvPr/>
              </p:nvSpPr>
              <p:spPr>
                <a:xfrm rot="10800000">
                  <a:off x="1479103" y="7579426"/>
                  <a:ext cx="409370" cy="450058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1CBC61C9-1025-488A-8C6D-AEB0C58F17C0}"/>
                    </a:ext>
                  </a:extLst>
                </p:cNvPr>
                <p:cNvGrpSpPr/>
                <p:nvPr/>
              </p:nvGrpSpPr>
              <p:grpSpPr>
                <a:xfrm rot="19800000">
                  <a:off x="1683843" y="7429874"/>
                  <a:ext cx="456515" cy="1187512"/>
                  <a:chOff x="781238" y="3824432"/>
                  <a:chExt cx="456515" cy="1187512"/>
                </a:xfrm>
              </p:grpSpPr>
              <p:sp>
                <p:nvSpPr>
                  <p:cNvPr id="250" name="台形 249">
                    <a:extLst>
                      <a:ext uri="{FF2B5EF4-FFF2-40B4-BE49-F238E27FC236}">
                        <a16:creationId xmlns:a16="http://schemas.microsoft.com/office/drawing/2014/main" id="{97CFFBB3-0FD9-4E5D-95CB-A6B7A1C0D5C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32696" y="4339716"/>
                    <a:ext cx="199873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258E3916-1687-4377-A903-D8E773BEDC8D}"/>
                      </a:ext>
                    </a:extLst>
                  </p:cNvPr>
                  <p:cNvSpPr/>
                  <p:nvPr/>
                </p:nvSpPr>
                <p:spPr>
                  <a:xfrm>
                    <a:off x="781238" y="4839655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52" name="台形 825">
                    <a:extLst>
                      <a:ext uri="{FF2B5EF4-FFF2-40B4-BE49-F238E27FC236}">
                        <a16:creationId xmlns:a16="http://schemas.microsoft.com/office/drawing/2014/main" id="{9399045F-2A4F-43F9-AE92-53C5F21800C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45637" y="3824432"/>
                    <a:ext cx="392116" cy="580746"/>
                  </a:xfrm>
                  <a:custGeom>
                    <a:avLst/>
                    <a:gdLst>
                      <a:gd name="connsiteX0" fmla="*/ 0 w 464173"/>
                      <a:gd name="connsiteY0" fmla="*/ 510308 h 510308"/>
                      <a:gd name="connsiteX1" fmla="*/ 62538 w 464173"/>
                      <a:gd name="connsiteY1" fmla="*/ 0 h 510308"/>
                      <a:gd name="connsiteX2" fmla="*/ 401635 w 464173"/>
                      <a:gd name="connsiteY2" fmla="*/ 0 h 510308"/>
                      <a:gd name="connsiteX3" fmla="*/ 464173 w 464173"/>
                      <a:gd name="connsiteY3" fmla="*/ 510308 h 510308"/>
                      <a:gd name="connsiteX4" fmla="*/ 0 w 464173"/>
                      <a:gd name="connsiteY4" fmla="*/ 510308 h 510308"/>
                      <a:gd name="connsiteX0" fmla="*/ 0 w 444610"/>
                      <a:gd name="connsiteY0" fmla="*/ 510308 h 658492"/>
                      <a:gd name="connsiteX1" fmla="*/ 62538 w 444610"/>
                      <a:gd name="connsiteY1" fmla="*/ 0 h 658492"/>
                      <a:gd name="connsiteX2" fmla="*/ 401635 w 444610"/>
                      <a:gd name="connsiteY2" fmla="*/ 0 h 658492"/>
                      <a:gd name="connsiteX3" fmla="*/ 444610 w 444610"/>
                      <a:gd name="connsiteY3" fmla="*/ 658492 h 658492"/>
                      <a:gd name="connsiteX4" fmla="*/ 0 w 444610"/>
                      <a:gd name="connsiteY4" fmla="*/ 510308 h 658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44610" h="658492">
                        <a:moveTo>
                          <a:pt x="0" y="510308"/>
                        </a:moveTo>
                        <a:lnTo>
                          <a:pt x="62538" y="0"/>
                        </a:lnTo>
                        <a:lnTo>
                          <a:pt x="401635" y="0"/>
                        </a:lnTo>
                        <a:lnTo>
                          <a:pt x="444610" y="658492"/>
                        </a:lnTo>
                        <a:lnTo>
                          <a:pt x="0" y="510308"/>
                        </a:lnTo>
                        <a:close/>
                      </a:path>
                    </a:pathLst>
                  </a:custGeom>
                  <a:solidFill>
                    <a:srgbClr val="4472C4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237" name="四角形: 上の 2 つの角を丸める 36">
                <a:extLst>
                  <a:ext uri="{FF2B5EF4-FFF2-40B4-BE49-F238E27FC236}">
                    <a16:creationId xmlns:a16="http://schemas.microsoft.com/office/drawing/2014/main" id="{EF70C9FB-40BA-4E2A-B902-02E7CEAC5D35}"/>
                  </a:ext>
                </a:extLst>
              </p:cNvPr>
              <p:cNvSpPr/>
              <p:nvPr/>
            </p:nvSpPr>
            <p:spPr>
              <a:xfrm rot="2700000">
                <a:off x="1310896" y="109664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112C7BDB-940F-4C01-BB9C-4D73E959FC24}"/>
                  </a:ext>
                </a:extLst>
              </p:cNvPr>
              <p:cNvSpPr/>
              <p:nvPr/>
            </p:nvSpPr>
            <p:spPr>
              <a:xfrm>
                <a:off x="935672" y="93882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9" name="四角形: 上の 2 つの角を丸める 238">
                <a:extLst>
                  <a:ext uri="{FF2B5EF4-FFF2-40B4-BE49-F238E27FC236}">
                    <a16:creationId xmlns:a16="http://schemas.microsoft.com/office/drawing/2014/main" id="{4110BD53-5BAD-4D6E-8128-E84241DB5B4E}"/>
                  </a:ext>
                </a:extLst>
              </p:cNvPr>
              <p:cNvSpPr/>
              <p:nvPr/>
            </p:nvSpPr>
            <p:spPr>
              <a:xfrm>
                <a:off x="1335900" y="994372"/>
                <a:ext cx="517944" cy="894753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2F991A4E-EE65-490F-9676-4643CB7941D1}"/>
                  </a:ext>
                </a:extLst>
              </p:cNvPr>
              <p:cNvSpPr/>
              <p:nvPr/>
            </p:nvSpPr>
            <p:spPr>
              <a:xfrm rot="8100000">
                <a:off x="1139549" y="103979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1" name="四角形: 上の 2 つの角を丸める 36">
                <a:extLst>
                  <a:ext uri="{FF2B5EF4-FFF2-40B4-BE49-F238E27FC236}">
                    <a16:creationId xmlns:a16="http://schemas.microsoft.com/office/drawing/2014/main" id="{9E1114FB-2F55-4897-BA8F-5437E2313A52}"/>
                  </a:ext>
                </a:extLst>
              </p:cNvPr>
              <p:cNvSpPr/>
              <p:nvPr/>
            </p:nvSpPr>
            <p:spPr>
              <a:xfrm rot="2700000">
                <a:off x="1436794" y="1121701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2" name="四角形: 上の 2 つの角を丸める 241">
                <a:extLst>
                  <a:ext uri="{FF2B5EF4-FFF2-40B4-BE49-F238E27FC236}">
                    <a16:creationId xmlns:a16="http://schemas.microsoft.com/office/drawing/2014/main" id="{EF0BC579-21AD-4297-9FD1-81ECCC003EC5}"/>
                  </a:ext>
                </a:extLst>
              </p:cNvPr>
              <p:cNvSpPr/>
              <p:nvPr/>
            </p:nvSpPr>
            <p:spPr>
              <a:xfrm>
                <a:off x="927471" y="90511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379DE509-0634-4850-9194-B35EC9560F88}"/>
                  </a:ext>
                </a:extLst>
              </p:cNvPr>
              <p:cNvGrpSpPr/>
              <p:nvPr/>
            </p:nvGrpSpPr>
            <p:grpSpPr>
              <a:xfrm rot="900000">
                <a:off x="1168542" y="2448139"/>
                <a:ext cx="262583" cy="432734"/>
                <a:chOff x="1213593" y="2419137"/>
                <a:chExt cx="262583" cy="432734"/>
              </a:xfrm>
            </p:grpSpPr>
            <p:sp>
              <p:nvSpPr>
                <p:cNvPr id="244" name="四角形: 上の 2 つの角を丸める 243">
                  <a:extLst>
                    <a:ext uri="{FF2B5EF4-FFF2-40B4-BE49-F238E27FC236}">
                      <a16:creationId xmlns:a16="http://schemas.microsoft.com/office/drawing/2014/main" id="{7E4BEA98-8DC8-4996-AC35-BC08EA82B991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45" name="四角形: 上の 2 つの角を丸める 244">
                  <a:extLst>
                    <a:ext uri="{FF2B5EF4-FFF2-40B4-BE49-F238E27FC236}">
                      <a16:creationId xmlns:a16="http://schemas.microsoft.com/office/drawing/2014/main" id="{518376DE-8B9A-4309-96B2-5FBE18C14AFB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5247F7BF-194D-441C-914B-CE5BE9E1FDA4}"/>
                </a:ext>
              </a:extLst>
            </p:cNvPr>
            <p:cNvGrpSpPr/>
            <p:nvPr/>
          </p:nvGrpSpPr>
          <p:grpSpPr>
            <a:xfrm>
              <a:off x="855665" y="3054419"/>
              <a:ext cx="2160831" cy="2528568"/>
              <a:chOff x="3184269" y="3334523"/>
              <a:chExt cx="2955511" cy="3458489"/>
            </a:xfrm>
          </p:grpSpPr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DD14658B-C2F8-4EF5-A169-DBFDF9208205}"/>
                  </a:ext>
                </a:extLst>
              </p:cNvPr>
              <p:cNvSpPr/>
              <p:nvPr/>
            </p:nvSpPr>
            <p:spPr>
              <a:xfrm>
                <a:off x="4240847" y="4640878"/>
                <a:ext cx="509299" cy="446667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9299" h="446667">
                    <a:moveTo>
                      <a:pt x="43925" y="0"/>
                    </a:moveTo>
                    <a:lnTo>
                      <a:pt x="172250" y="0"/>
                    </a:lnTo>
                    <a:cubicBezTo>
                      <a:pt x="196509" y="0"/>
                      <a:pt x="216175" y="19666"/>
                      <a:pt x="216175" y="43925"/>
                    </a:cubicBezTo>
                    <a:lnTo>
                      <a:pt x="216175" y="87074"/>
                    </a:lnTo>
                    <a:lnTo>
                      <a:pt x="212659" y="95563"/>
                    </a:lnTo>
                    <a:lnTo>
                      <a:pt x="486541" y="316130"/>
                    </a:lnTo>
                    <a:cubicBezTo>
                      <a:pt x="516187" y="343134"/>
                      <a:pt x="517206" y="389872"/>
                      <a:pt x="487617" y="419597"/>
                    </a:cubicBezTo>
                    <a:cubicBezTo>
                      <a:pt x="458027" y="449324"/>
                      <a:pt x="403244" y="457102"/>
                      <a:pt x="373599" y="430099"/>
                    </a:cubicBezTo>
                    <a:lnTo>
                      <a:pt x="119715" y="139430"/>
                    </a:lnTo>
                    <a:lnTo>
                      <a:pt x="47061" y="134135"/>
                    </a:lnTo>
                    <a:cubicBezTo>
                      <a:pt x="21070" y="134135"/>
                      <a:pt x="0" y="113065"/>
                      <a:pt x="0" y="87074"/>
                    </a:cubicBezTo>
                    <a:lnTo>
                      <a:pt x="0" y="43925"/>
                    </a:lnTo>
                    <a:cubicBezTo>
                      <a:pt x="0" y="19666"/>
                      <a:pt x="19666" y="0"/>
                      <a:pt x="4392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" name="台形 114">
                <a:extLst>
                  <a:ext uri="{FF2B5EF4-FFF2-40B4-BE49-F238E27FC236}">
                    <a16:creationId xmlns:a16="http://schemas.microsoft.com/office/drawing/2014/main" id="{88AB5B08-9117-4B37-8B41-017D0165EDA2}"/>
                  </a:ext>
                </a:extLst>
              </p:cNvPr>
              <p:cNvSpPr/>
              <p:nvPr/>
            </p:nvSpPr>
            <p:spPr>
              <a:xfrm rot="18900000">
                <a:off x="4486800" y="4737455"/>
                <a:ext cx="180279" cy="400176"/>
              </a:xfrm>
              <a:prstGeom prst="trapezoid">
                <a:avLst>
                  <a:gd name="adj" fmla="val 8659"/>
                </a:avLst>
              </a:pr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" name="台形 115">
                <a:extLst>
                  <a:ext uri="{FF2B5EF4-FFF2-40B4-BE49-F238E27FC236}">
                    <a16:creationId xmlns:a16="http://schemas.microsoft.com/office/drawing/2014/main" id="{DA72494E-AF78-47F1-9DB4-9B06CA17C414}"/>
                  </a:ext>
                </a:extLst>
              </p:cNvPr>
              <p:cNvSpPr/>
              <p:nvPr/>
            </p:nvSpPr>
            <p:spPr>
              <a:xfrm>
                <a:off x="4787748" y="451609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E6D8DC36-5699-4FBA-AB5A-1A902C6D4A5F}"/>
                  </a:ext>
                </a:extLst>
              </p:cNvPr>
              <p:cNvGrpSpPr/>
              <p:nvPr/>
            </p:nvGrpSpPr>
            <p:grpSpPr>
              <a:xfrm>
                <a:off x="3184269" y="4974560"/>
                <a:ext cx="2955511" cy="1818452"/>
                <a:chOff x="6537069" y="1221710"/>
                <a:chExt cx="2955511" cy="1818452"/>
              </a:xfrm>
            </p:grpSpPr>
            <p:grpSp>
              <p:nvGrpSpPr>
                <p:cNvPr id="214" name="グループ化 213">
                  <a:extLst>
                    <a:ext uri="{FF2B5EF4-FFF2-40B4-BE49-F238E27FC236}">
                      <a16:creationId xmlns:a16="http://schemas.microsoft.com/office/drawing/2014/main" id="{97851FCD-8B0E-443B-B431-CA657467A560}"/>
                    </a:ext>
                  </a:extLst>
                </p:cNvPr>
                <p:cNvGrpSpPr/>
                <p:nvPr/>
              </p:nvGrpSpPr>
              <p:grpSpPr>
                <a:xfrm flipH="1">
                  <a:off x="6537069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218" name="星: 32 pt 217">
                    <a:extLst>
                      <a:ext uri="{FF2B5EF4-FFF2-40B4-BE49-F238E27FC236}">
                        <a16:creationId xmlns:a16="http://schemas.microsoft.com/office/drawing/2014/main" id="{660B9331-6B56-4052-8394-BC2850E173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19" name="星: 32 pt 218">
                    <a:extLst>
                      <a:ext uri="{FF2B5EF4-FFF2-40B4-BE49-F238E27FC236}">
                        <a16:creationId xmlns:a16="http://schemas.microsoft.com/office/drawing/2014/main" id="{9955EF4F-6F17-4D79-816F-440FCAFA6A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20" name="円: 塗りつぶしなし 219">
                    <a:extLst>
                      <a:ext uri="{FF2B5EF4-FFF2-40B4-BE49-F238E27FC236}">
                        <a16:creationId xmlns:a16="http://schemas.microsoft.com/office/drawing/2014/main" id="{E7F09CB3-A617-4A19-817A-2A328050B7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21" name="円: 塗りつぶしなし 220">
                    <a:extLst>
                      <a:ext uri="{FF2B5EF4-FFF2-40B4-BE49-F238E27FC236}">
                        <a16:creationId xmlns:a16="http://schemas.microsoft.com/office/drawing/2014/main" id="{8E66F1BE-EA04-4D5D-AB42-D5E3C1D4B0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22" name="アーチ 221">
                    <a:extLst>
                      <a:ext uri="{FF2B5EF4-FFF2-40B4-BE49-F238E27FC236}">
                        <a16:creationId xmlns:a16="http://schemas.microsoft.com/office/drawing/2014/main" id="{0CE14EC4-AF16-4DAA-8775-4D02B669D5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23" name="フリーフォーム: 図形 222">
                    <a:extLst>
                      <a:ext uri="{FF2B5EF4-FFF2-40B4-BE49-F238E27FC236}">
                        <a16:creationId xmlns:a16="http://schemas.microsoft.com/office/drawing/2014/main" id="{765D932A-3604-42C0-99E1-FF452CB0C2B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24" name="円: 塗りつぶしなし 223">
                    <a:extLst>
                      <a:ext uri="{FF2B5EF4-FFF2-40B4-BE49-F238E27FC236}">
                        <a16:creationId xmlns:a16="http://schemas.microsoft.com/office/drawing/2014/main" id="{3A347F64-4D3C-40C7-8FE3-878FC57C85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25" name="円: 塗りつぶしなし 224">
                    <a:extLst>
                      <a:ext uri="{FF2B5EF4-FFF2-40B4-BE49-F238E27FC236}">
                        <a16:creationId xmlns:a16="http://schemas.microsoft.com/office/drawing/2014/main" id="{932CD7E4-3CC5-4314-90AC-970483F0EF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26" name="四角形: 角を丸くする 225">
                    <a:extLst>
                      <a:ext uri="{FF2B5EF4-FFF2-40B4-BE49-F238E27FC236}">
                        <a16:creationId xmlns:a16="http://schemas.microsoft.com/office/drawing/2014/main" id="{8106EC6F-8A8C-4FB6-931E-023AF0CBF694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27" name="四角形: 上の 2 つの角を丸める 226">
                    <a:extLst>
                      <a:ext uri="{FF2B5EF4-FFF2-40B4-BE49-F238E27FC236}">
                        <a16:creationId xmlns:a16="http://schemas.microsoft.com/office/drawing/2014/main" id="{9B2CA944-0B7C-49E2-A534-DF32CCADA1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28" name="台形 227">
                    <a:extLst>
                      <a:ext uri="{FF2B5EF4-FFF2-40B4-BE49-F238E27FC236}">
                        <a16:creationId xmlns:a16="http://schemas.microsoft.com/office/drawing/2014/main" id="{365C0F7A-F333-4674-9FDA-435C772DE5E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29" name="アーチ 228">
                    <a:extLst>
                      <a:ext uri="{FF2B5EF4-FFF2-40B4-BE49-F238E27FC236}">
                        <a16:creationId xmlns:a16="http://schemas.microsoft.com/office/drawing/2014/main" id="{73188A0C-97F3-4B6F-83C0-2CFF4DB8857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30" name="四角形: 角を丸くする 229">
                    <a:extLst>
                      <a:ext uri="{FF2B5EF4-FFF2-40B4-BE49-F238E27FC236}">
                        <a16:creationId xmlns:a16="http://schemas.microsoft.com/office/drawing/2014/main" id="{7B6EB379-C91B-4927-A592-F02852F729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31" name="楕円 230">
                    <a:extLst>
                      <a:ext uri="{FF2B5EF4-FFF2-40B4-BE49-F238E27FC236}">
                        <a16:creationId xmlns:a16="http://schemas.microsoft.com/office/drawing/2014/main" id="{0B426542-C235-4A9F-AA71-6C08D6CD64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DF3892B1-E88C-4CE5-B37F-CFD09E0CACB7}"/>
                    </a:ext>
                  </a:extLst>
                </p:cNvPr>
                <p:cNvGrpSpPr/>
                <p:nvPr/>
              </p:nvGrpSpPr>
              <p:grpSpPr>
                <a:xfrm>
                  <a:off x="7739173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216" name="フリーフォーム: 図形 215">
                    <a:extLst>
                      <a:ext uri="{FF2B5EF4-FFF2-40B4-BE49-F238E27FC236}">
                        <a16:creationId xmlns:a16="http://schemas.microsoft.com/office/drawing/2014/main" id="{DFCA172E-CA3A-4AEA-870E-B6DC8C35EAE9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17" name="楕円 216">
                    <a:extLst>
                      <a:ext uri="{FF2B5EF4-FFF2-40B4-BE49-F238E27FC236}">
                        <a16:creationId xmlns:a16="http://schemas.microsoft.com/office/drawing/2014/main" id="{5A5FEB6F-D865-4FDD-936C-0AF18AD07FBA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0566DBBF-12E8-4144-ADEE-C786894E2F91}"/>
                  </a:ext>
                </a:extLst>
              </p:cNvPr>
              <p:cNvGrpSpPr/>
              <p:nvPr/>
            </p:nvGrpSpPr>
            <p:grpSpPr>
              <a:xfrm>
                <a:off x="3906927" y="4634398"/>
                <a:ext cx="652877" cy="334322"/>
                <a:chOff x="671569" y="862641"/>
                <a:chExt cx="683016" cy="349755"/>
              </a:xfrm>
            </p:grpSpPr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F6C7BC18-6AA1-4E0F-956F-949AC4D0CCC4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12" name="四角形: 角を丸くする 211">
                  <a:extLst>
                    <a:ext uri="{FF2B5EF4-FFF2-40B4-BE49-F238E27FC236}">
                      <a16:creationId xmlns:a16="http://schemas.microsoft.com/office/drawing/2014/main" id="{142EE756-AB18-4FCE-AFAD-5B8B8F778FC0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13" name="四角形: 角を丸くする 212">
                  <a:extLst>
                    <a:ext uri="{FF2B5EF4-FFF2-40B4-BE49-F238E27FC236}">
                      <a16:creationId xmlns:a16="http://schemas.microsoft.com/office/drawing/2014/main" id="{AEC6D71E-E03E-4208-BE04-E5DB844B95A1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19AF3CC8-7430-48C9-8C97-C26871A81EF9}"/>
                  </a:ext>
                </a:extLst>
              </p:cNvPr>
              <p:cNvSpPr/>
              <p:nvPr/>
            </p:nvSpPr>
            <p:spPr>
              <a:xfrm rot="8100000">
                <a:off x="4444724" y="4741843"/>
                <a:ext cx="226038" cy="612664"/>
              </a:xfrm>
              <a:custGeom>
                <a:avLst/>
                <a:gdLst>
                  <a:gd name="connsiteX0" fmla="*/ 89801 w 226038"/>
                  <a:gd name="connsiteY0" fmla="*/ 596194 h 612664"/>
                  <a:gd name="connsiteX1" fmla="*/ 16471 w 226038"/>
                  <a:gd name="connsiteY1" fmla="*/ 522863 h 612664"/>
                  <a:gd name="connsiteX2" fmla="*/ 16471 w 226038"/>
                  <a:gd name="connsiteY2" fmla="*/ 443335 h 612664"/>
                  <a:gd name="connsiteX3" fmla="*/ 55533 w 226038"/>
                  <a:gd name="connsiteY3" fmla="*/ 404273 h 612664"/>
                  <a:gd name="connsiteX4" fmla="*/ 72345 w 226038"/>
                  <a:gd name="connsiteY4" fmla="*/ 393109 h 612664"/>
                  <a:gd name="connsiteX5" fmla="*/ 37927 w 226038"/>
                  <a:gd name="connsiteY5" fmla="*/ 73924 h 612664"/>
                  <a:gd name="connsiteX6" fmla="*/ 110329 w 226038"/>
                  <a:gd name="connsiteY6" fmla="*/ 1 h 612664"/>
                  <a:gd name="connsiteX7" fmla="*/ 198378 w 226038"/>
                  <a:gd name="connsiteY7" fmla="*/ 73198 h 612664"/>
                  <a:gd name="connsiteX8" fmla="*/ 173782 w 226038"/>
                  <a:gd name="connsiteY8" fmla="*/ 437316 h 612664"/>
                  <a:gd name="connsiteX9" fmla="*/ 208392 w 226038"/>
                  <a:gd name="connsiteY9" fmla="*/ 471926 h 612664"/>
                  <a:gd name="connsiteX10" fmla="*/ 208392 w 226038"/>
                  <a:gd name="connsiteY10" fmla="*/ 557132 h 612664"/>
                  <a:gd name="connsiteX11" fmla="*/ 169330 w 226038"/>
                  <a:gd name="connsiteY11" fmla="*/ 596194 h 612664"/>
                  <a:gd name="connsiteX12" fmla="*/ 89801 w 226038"/>
                  <a:gd name="connsiteY12" fmla="*/ 596194 h 61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38" h="612664">
                    <a:moveTo>
                      <a:pt x="89801" y="596194"/>
                    </a:moveTo>
                    <a:lnTo>
                      <a:pt x="16471" y="522863"/>
                    </a:lnTo>
                    <a:cubicBezTo>
                      <a:pt x="-5491" y="500902"/>
                      <a:pt x="-5491" y="465296"/>
                      <a:pt x="16471" y="443335"/>
                    </a:cubicBezTo>
                    <a:lnTo>
                      <a:pt x="55533" y="404273"/>
                    </a:lnTo>
                    <a:lnTo>
                      <a:pt x="72345" y="393109"/>
                    </a:lnTo>
                    <a:lnTo>
                      <a:pt x="37927" y="73924"/>
                    </a:lnTo>
                    <a:cubicBezTo>
                      <a:pt x="36059" y="33867"/>
                      <a:pt x="68387" y="97"/>
                      <a:pt x="110329" y="1"/>
                    </a:cubicBezTo>
                    <a:cubicBezTo>
                      <a:pt x="152272" y="-96"/>
                      <a:pt x="196509" y="33142"/>
                      <a:pt x="198378" y="73198"/>
                    </a:cubicBezTo>
                    <a:lnTo>
                      <a:pt x="173782" y="437316"/>
                    </a:lnTo>
                    <a:lnTo>
                      <a:pt x="208392" y="471926"/>
                    </a:lnTo>
                    <a:cubicBezTo>
                      <a:pt x="231921" y="495455"/>
                      <a:pt x="231921" y="533603"/>
                      <a:pt x="208392" y="557132"/>
                    </a:cubicBezTo>
                    <a:lnTo>
                      <a:pt x="169330" y="596194"/>
                    </a:lnTo>
                    <a:cubicBezTo>
                      <a:pt x="147368" y="618155"/>
                      <a:pt x="111763" y="618155"/>
                      <a:pt x="89801" y="596194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" name="四角形: 上の 2 つの角を丸める 119">
                <a:extLst>
                  <a:ext uri="{FF2B5EF4-FFF2-40B4-BE49-F238E27FC236}">
                    <a16:creationId xmlns:a16="http://schemas.microsoft.com/office/drawing/2014/main" id="{4786D2F7-8059-44F2-8466-9AE2CFBA537D}"/>
                  </a:ext>
                </a:extLst>
              </p:cNvPr>
              <p:cNvSpPr/>
              <p:nvPr/>
            </p:nvSpPr>
            <p:spPr>
              <a:xfrm>
                <a:off x="4232646" y="4607165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E9D8F247-AF35-4244-9CAE-F954FA948058}"/>
                  </a:ext>
                </a:extLst>
              </p:cNvPr>
              <p:cNvGrpSpPr/>
              <p:nvPr/>
            </p:nvGrpSpPr>
            <p:grpSpPr>
              <a:xfrm rot="900000">
                <a:off x="4385758" y="3334523"/>
                <a:ext cx="1196261" cy="1319307"/>
                <a:chOff x="7300815" y="5983565"/>
                <a:chExt cx="1196261" cy="1319307"/>
              </a:xfrm>
            </p:grpSpPr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A54A21F1-8319-471F-8A8E-E0C8B457999F}"/>
                    </a:ext>
                  </a:extLst>
                </p:cNvPr>
                <p:cNvSpPr/>
                <p:nvPr/>
              </p:nvSpPr>
              <p:spPr>
                <a:xfrm rot="20952697">
                  <a:off x="7306672" y="5983565"/>
                  <a:ext cx="1190404" cy="1040505"/>
                </a:xfrm>
                <a:custGeom>
                  <a:avLst/>
                  <a:gdLst>
                    <a:gd name="connsiteX0" fmla="*/ 518797 w 1301563"/>
                    <a:gd name="connsiteY0" fmla="*/ 0 h 1095292"/>
                    <a:gd name="connsiteX1" fmla="*/ 720737 w 1301563"/>
                    <a:gd name="connsiteY1" fmla="*/ 40494 h 1095292"/>
                    <a:gd name="connsiteX2" fmla="*/ 768335 w 1301563"/>
                    <a:gd name="connsiteY2" fmla="*/ 66155 h 1095292"/>
                    <a:gd name="connsiteX3" fmla="*/ 782766 w 1301563"/>
                    <a:gd name="connsiteY3" fmla="*/ 64710 h 1095292"/>
                    <a:gd name="connsiteX4" fmla="*/ 1301563 w 1301563"/>
                    <a:gd name="connsiteY4" fmla="*/ 580001 h 1095292"/>
                    <a:gd name="connsiteX5" fmla="*/ 782766 w 1301563"/>
                    <a:gd name="connsiteY5" fmla="*/ 1095292 h 1095292"/>
                    <a:gd name="connsiteX6" fmla="*/ 580827 w 1301563"/>
                    <a:gd name="connsiteY6" fmla="*/ 1054798 h 1095292"/>
                    <a:gd name="connsiteX7" fmla="*/ 533229 w 1301563"/>
                    <a:gd name="connsiteY7" fmla="*/ 1029137 h 1095292"/>
                    <a:gd name="connsiteX8" fmla="*/ 518797 w 1301563"/>
                    <a:gd name="connsiteY8" fmla="*/ 1030582 h 1095292"/>
                    <a:gd name="connsiteX9" fmla="*/ 0 w 1301563"/>
                    <a:gd name="connsiteY9" fmla="*/ 515291 h 1095292"/>
                    <a:gd name="connsiteX10" fmla="*/ 518797 w 1301563"/>
                    <a:gd name="connsiteY10" fmla="*/ 0 h 1095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01563" h="1095292">
                      <a:moveTo>
                        <a:pt x="518797" y="0"/>
                      </a:moveTo>
                      <a:cubicBezTo>
                        <a:pt x="590428" y="0"/>
                        <a:pt x="658669" y="14419"/>
                        <a:pt x="720737" y="40494"/>
                      </a:cubicBezTo>
                      <a:lnTo>
                        <a:pt x="768335" y="66155"/>
                      </a:lnTo>
                      <a:lnTo>
                        <a:pt x="782766" y="64710"/>
                      </a:lnTo>
                      <a:cubicBezTo>
                        <a:pt x="1069290" y="64710"/>
                        <a:pt x="1301563" y="295414"/>
                        <a:pt x="1301563" y="580001"/>
                      </a:cubicBezTo>
                      <a:cubicBezTo>
                        <a:pt x="1301563" y="864588"/>
                        <a:pt x="1069290" y="1095292"/>
                        <a:pt x="782766" y="1095292"/>
                      </a:cubicBezTo>
                      <a:cubicBezTo>
                        <a:pt x="711135" y="1095292"/>
                        <a:pt x="642895" y="1080873"/>
                        <a:pt x="580827" y="1054798"/>
                      </a:cubicBezTo>
                      <a:lnTo>
                        <a:pt x="533229" y="1029137"/>
                      </a:lnTo>
                      <a:lnTo>
                        <a:pt x="518797" y="1030582"/>
                      </a:lnTo>
                      <a:cubicBezTo>
                        <a:pt x="232273" y="1030582"/>
                        <a:pt x="0" y="799878"/>
                        <a:pt x="0" y="515291"/>
                      </a:cubicBezTo>
                      <a:cubicBezTo>
                        <a:pt x="0" y="230704"/>
                        <a:pt x="232273" y="0"/>
                        <a:pt x="51879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2" name="楕円 1">
                  <a:extLst>
                    <a:ext uri="{FF2B5EF4-FFF2-40B4-BE49-F238E27FC236}">
                      <a16:creationId xmlns:a16="http://schemas.microsoft.com/office/drawing/2014/main" id="{6DDDA601-6823-4BB8-ACD2-66D653C8D566}"/>
                    </a:ext>
                  </a:extLst>
                </p:cNvPr>
                <p:cNvSpPr/>
                <p:nvPr/>
              </p:nvSpPr>
              <p:spPr>
                <a:xfrm rot="20952697">
                  <a:off x="7300815" y="6810884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3" name="四角形: 角を丸くする 202">
                  <a:extLst>
                    <a:ext uri="{FF2B5EF4-FFF2-40B4-BE49-F238E27FC236}">
                      <a16:creationId xmlns:a16="http://schemas.microsoft.com/office/drawing/2014/main" id="{1DDCD553-65F4-455E-9978-EDE2A82BADB8}"/>
                    </a:ext>
                  </a:extLst>
                </p:cNvPr>
                <p:cNvSpPr/>
                <p:nvPr/>
              </p:nvSpPr>
              <p:spPr>
                <a:xfrm rot="20952697">
                  <a:off x="7340208" y="6098318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4" name="楕円 14">
                  <a:extLst>
                    <a:ext uri="{FF2B5EF4-FFF2-40B4-BE49-F238E27FC236}">
                      <a16:creationId xmlns:a16="http://schemas.microsoft.com/office/drawing/2014/main" id="{1E2D9804-3285-4C0D-A2B2-DF5AF5C02827}"/>
                    </a:ext>
                  </a:extLst>
                </p:cNvPr>
                <p:cNvSpPr/>
                <p:nvPr/>
              </p:nvSpPr>
              <p:spPr>
                <a:xfrm rot="20052697">
                  <a:off x="7552287" y="7016808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A5B07CA4-5FE0-4A50-B236-D3F96DDCBA61}"/>
                    </a:ext>
                  </a:extLst>
                </p:cNvPr>
                <p:cNvSpPr/>
                <p:nvPr/>
              </p:nvSpPr>
              <p:spPr>
                <a:xfrm rot="20052697">
                  <a:off x="7583360" y="7025550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6" name="月 205">
                  <a:extLst>
                    <a:ext uri="{FF2B5EF4-FFF2-40B4-BE49-F238E27FC236}">
                      <a16:creationId xmlns:a16="http://schemas.microsoft.com/office/drawing/2014/main" id="{972215A8-F0A2-4DD8-903C-DC2A6A1A01C4}"/>
                    </a:ext>
                  </a:extLst>
                </p:cNvPr>
                <p:cNvSpPr/>
                <p:nvPr/>
              </p:nvSpPr>
              <p:spPr>
                <a:xfrm rot="4752697">
                  <a:off x="7464151" y="6451505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8C91B53A-6B89-4045-A8EE-76927769E032}"/>
                    </a:ext>
                  </a:extLst>
                </p:cNvPr>
                <p:cNvSpPr/>
                <p:nvPr/>
              </p:nvSpPr>
              <p:spPr>
                <a:xfrm rot="14527645">
                  <a:off x="7483835" y="6579581"/>
                  <a:ext cx="86690" cy="241892"/>
                </a:xfrm>
                <a:custGeom>
                  <a:avLst/>
                  <a:gdLst>
                    <a:gd name="connsiteX0" fmla="*/ 45719 w 86690"/>
                    <a:gd name="connsiteY0" fmla="*/ 229300 h 241892"/>
                    <a:gd name="connsiteX1" fmla="*/ 0 w 86690"/>
                    <a:gd name="connsiteY1" fmla="*/ 114650 h 241892"/>
                    <a:gd name="connsiteX2" fmla="*/ 45719 w 86690"/>
                    <a:gd name="connsiteY2" fmla="*/ 0 h 241892"/>
                    <a:gd name="connsiteX3" fmla="*/ 25172 w 86690"/>
                    <a:gd name="connsiteY3" fmla="*/ 114650 h 241892"/>
                    <a:gd name="connsiteX4" fmla="*/ 45719 w 86690"/>
                    <a:gd name="connsiteY4" fmla="*/ 229300 h 241892"/>
                    <a:gd name="connsiteX5" fmla="*/ 86690 w 86690"/>
                    <a:gd name="connsiteY5" fmla="*/ 241892 h 241892"/>
                    <a:gd name="connsiteX6" fmla="*/ 40971 w 86690"/>
                    <a:gd name="connsiteY6" fmla="*/ 127242 h 241892"/>
                    <a:gd name="connsiteX7" fmla="*/ 86690 w 86690"/>
                    <a:gd name="connsiteY7" fmla="*/ 12592 h 241892"/>
                    <a:gd name="connsiteX8" fmla="*/ 66143 w 86690"/>
                    <a:gd name="connsiteY8" fmla="*/ 127242 h 241892"/>
                    <a:gd name="connsiteX9" fmla="*/ 86690 w 86690"/>
                    <a:gd name="connsiteY9" fmla="*/ 241892 h 24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690" h="241892">
                      <a:moveTo>
                        <a:pt x="45719" y="229300"/>
                      </a:moveTo>
                      <a:cubicBezTo>
                        <a:pt x="20469" y="229300"/>
                        <a:pt x="0" y="177969"/>
                        <a:pt x="0" y="114650"/>
                      </a:cubicBezTo>
                      <a:cubicBezTo>
                        <a:pt x="0" y="51331"/>
                        <a:pt x="20469" y="0"/>
                        <a:pt x="45719" y="0"/>
                      </a:cubicBezTo>
                      <a:cubicBezTo>
                        <a:pt x="32650" y="29096"/>
                        <a:pt x="25172" y="70825"/>
                        <a:pt x="25172" y="114650"/>
                      </a:cubicBezTo>
                      <a:cubicBezTo>
                        <a:pt x="25172" y="158475"/>
                        <a:pt x="32651" y="200204"/>
                        <a:pt x="45719" y="229300"/>
                      </a:cubicBezTo>
                      <a:close/>
                      <a:moveTo>
                        <a:pt x="86690" y="241892"/>
                      </a:moveTo>
                      <a:cubicBezTo>
                        <a:pt x="61440" y="241892"/>
                        <a:pt x="40971" y="190561"/>
                        <a:pt x="40971" y="127242"/>
                      </a:cubicBezTo>
                      <a:cubicBezTo>
                        <a:pt x="40971" y="63923"/>
                        <a:pt x="61440" y="12592"/>
                        <a:pt x="86690" y="12592"/>
                      </a:cubicBezTo>
                      <a:cubicBezTo>
                        <a:pt x="73621" y="41688"/>
                        <a:pt x="66143" y="83417"/>
                        <a:pt x="66143" y="127242"/>
                      </a:cubicBezTo>
                      <a:cubicBezTo>
                        <a:pt x="66143" y="171067"/>
                        <a:pt x="73622" y="212796"/>
                        <a:pt x="86690" y="24189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4AAA9FD5-A9B5-4176-A820-E4C6F4A084E2}"/>
                    </a:ext>
                  </a:extLst>
                </p:cNvPr>
                <p:cNvSpPr/>
                <p:nvPr/>
              </p:nvSpPr>
              <p:spPr>
                <a:xfrm rot="20952697">
                  <a:off x="7403343" y="6628372"/>
                  <a:ext cx="184756" cy="2750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9" name="楕円 208">
                  <a:extLst>
                    <a:ext uri="{FF2B5EF4-FFF2-40B4-BE49-F238E27FC236}">
                      <a16:creationId xmlns:a16="http://schemas.microsoft.com/office/drawing/2014/main" id="{D6936E66-F82A-40E9-84B7-6A33AC4A0222}"/>
                    </a:ext>
                  </a:extLst>
                </p:cNvPr>
                <p:cNvSpPr/>
                <p:nvPr/>
              </p:nvSpPr>
              <p:spPr>
                <a:xfrm rot="20952697">
                  <a:off x="7409259" y="6705799"/>
                  <a:ext cx="101128" cy="1416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B1C1D0AB-9099-473B-895C-4EBF1EE17D83}"/>
                    </a:ext>
                  </a:extLst>
                </p:cNvPr>
                <p:cNvSpPr/>
                <p:nvPr/>
              </p:nvSpPr>
              <p:spPr>
                <a:xfrm rot="1152697">
                  <a:off x="7485862" y="6057314"/>
                  <a:ext cx="962196" cy="702171"/>
                </a:xfrm>
                <a:custGeom>
                  <a:avLst/>
                  <a:gdLst>
                    <a:gd name="connsiteX0" fmla="*/ 533007 w 1066015"/>
                    <a:gd name="connsiteY0" fmla="*/ 0 h 494004"/>
                    <a:gd name="connsiteX1" fmla="*/ 1045686 w 1066015"/>
                    <a:gd name="connsiteY1" fmla="*/ 207093 h 494004"/>
                    <a:gd name="connsiteX2" fmla="*/ 1066015 w 1066015"/>
                    <a:gd name="connsiteY2" fmla="*/ 247002 h 494004"/>
                    <a:gd name="connsiteX3" fmla="*/ 1045686 w 1066015"/>
                    <a:gd name="connsiteY3" fmla="*/ 286911 h 494004"/>
                    <a:gd name="connsiteX4" fmla="*/ 533007 w 1066015"/>
                    <a:gd name="connsiteY4" fmla="*/ 494004 h 494004"/>
                    <a:gd name="connsiteX5" fmla="*/ 20328 w 1066015"/>
                    <a:gd name="connsiteY5" fmla="*/ 286911 h 494004"/>
                    <a:gd name="connsiteX6" fmla="*/ 0 w 1066015"/>
                    <a:gd name="connsiteY6" fmla="*/ 247002 h 494004"/>
                    <a:gd name="connsiteX7" fmla="*/ 20328 w 1066015"/>
                    <a:gd name="connsiteY7" fmla="*/ 207093 h 494004"/>
                    <a:gd name="connsiteX8" fmla="*/ 533007 w 1066015"/>
                    <a:gd name="connsiteY8" fmla="*/ 0 h 494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66015" h="494004">
                      <a:moveTo>
                        <a:pt x="533007" y="0"/>
                      </a:moveTo>
                      <a:cubicBezTo>
                        <a:pt x="763477" y="0"/>
                        <a:pt x="961219" y="85393"/>
                        <a:pt x="1045686" y="207093"/>
                      </a:cubicBezTo>
                      <a:lnTo>
                        <a:pt x="1066015" y="247002"/>
                      </a:lnTo>
                      <a:lnTo>
                        <a:pt x="1045686" y="286911"/>
                      </a:lnTo>
                      <a:cubicBezTo>
                        <a:pt x="961219" y="408611"/>
                        <a:pt x="763477" y="494004"/>
                        <a:pt x="533007" y="494004"/>
                      </a:cubicBezTo>
                      <a:cubicBezTo>
                        <a:pt x="302538" y="494004"/>
                        <a:pt x="104795" y="408611"/>
                        <a:pt x="20328" y="286911"/>
                      </a:cubicBezTo>
                      <a:lnTo>
                        <a:pt x="0" y="247002"/>
                      </a:lnTo>
                      <a:lnTo>
                        <a:pt x="20328" y="207093"/>
                      </a:lnTo>
                      <a:cubicBezTo>
                        <a:pt x="104795" y="85393"/>
                        <a:pt x="302538" y="0"/>
                        <a:pt x="53300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CEF0A564-6609-49E0-B7FA-591D6E0094FF}"/>
                  </a:ext>
                </a:extLst>
              </p:cNvPr>
              <p:cNvGrpSpPr/>
              <p:nvPr/>
            </p:nvGrpSpPr>
            <p:grpSpPr>
              <a:xfrm rot="900000">
                <a:off x="4473717" y="6140664"/>
                <a:ext cx="262583" cy="432734"/>
                <a:chOff x="1213593" y="2419137"/>
                <a:chExt cx="262583" cy="432734"/>
              </a:xfrm>
            </p:grpSpPr>
            <p:sp>
              <p:nvSpPr>
                <p:cNvPr id="199" name="四角形: 上の 2 つの角を丸める 198">
                  <a:extLst>
                    <a:ext uri="{FF2B5EF4-FFF2-40B4-BE49-F238E27FC236}">
                      <a16:creationId xmlns:a16="http://schemas.microsoft.com/office/drawing/2014/main" id="{713ED6EA-1249-4E25-908F-A8C55235DA8D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7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0" name="四角形: 上の 2 つの角を丸める 199">
                  <a:extLst>
                    <a:ext uri="{FF2B5EF4-FFF2-40B4-BE49-F238E27FC236}">
                      <a16:creationId xmlns:a16="http://schemas.microsoft.com/office/drawing/2014/main" id="{AA7168A2-6553-484C-AD93-9972D0295537}"/>
                    </a:ext>
                  </a:extLst>
                </p:cNvPr>
                <p:cNvSpPr/>
                <p:nvPr/>
              </p:nvSpPr>
              <p:spPr bwMode="auto">
                <a:xfrm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E4A3B1F4-251D-480F-BF39-F82C544DC6F6}"/>
                  </a:ext>
                </a:extLst>
              </p:cNvPr>
              <p:cNvGrpSpPr/>
              <p:nvPr/>
            </p:nvGrpSpPr>
            <p:grpSpPr>
              <a:xfrm>
                <a:off x="4619219" y="5348164"/>
                <a:ext cx="814915" cy="1434133"/>
                <a:chOff x="6253624" y="7170064"/>
                <a:chExt cx="744136" cy="1194654"/>
              </a:xfrm>
            </p:grpSpPr>
            <p:sp>
              <p:nvSpPr>
                <p:cNvPr id="128" name="台形 127">
                  <a:extLst>
                    <a:ext uri="{FF2B5EF4-FFF2-40B4-BE49-F238E27FC236}">
                      <a16:creationId xmlns:a16="http://schemas.microsoft.com/office/drawing/2014/main" id="{B2D37D53-3652-419B-A009-98FFFED20C10}"/>
                    </a:ext>
                  </a:extLst>
                </p:cNvPr>
                <p:cNvSpPr/>
                <p:nvPr/>
              </p:nvSpPr>
              <p:spPr>
                <a:xfrm rot="10800000">
                  <a:off x="6412958" y="7692488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4B639F4C-A141-4FE3-8877-8A16B12DE3EE}"/>
                    </a:ext>
                  </a:extLst>
                </p:cNvPr>
                <p:cNvSpPr/>
                <p:nvPr/>
              </p:nvSpPr>
              <p:spPr>
                <a:xfrm>
                  <a:off x="6253624" y="8192429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" name="台形 129">
                  <a:extLst>
                    <a:ext uri="{FF2B5EF4-FFF2-40B4-BE49-F238E27FC236}">
                      <a16:creationId xmlns:a16="http://schemas.microsoft.com/office/drawing/2014/main" id="{EBF97F1F-226F-4208-8539-AB11EDE6D207}"/>
                    </a:ext>
                  </a:extLst>
                </p:cNvPr>
                <p:cNvSpPr/>
                <p:nvPr/>
              </p:nvSpPr>
              <p:spPr>
                <a:xfrm rot="10800000">
                  <a:off x="6290829" y="7305133"/>
                  <a:ext cx="409370" cy="828679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31" name="グループ化 130">
                  <a:extLst>
                    <a:ext uri="{FF2B5EF4-FFF2-40B4-BE49-F238E27FC236}">
                      <a16:creationId xmlns:a16="http://schemas.microsoft.com/office/drawing/2014/main" id="{20444D16-5B76-4107-9D79-EAA14F88B070}"/>
                    </a:ext>
                  </a:extLst>
                </p:cNvPr>
                <p:cNvGrpSpPr/>
                <p:nvPr/>
              </p:nvGrpSpPr>
              <p:grpSpPr>
                <a:xfrm rot="19800000">
                  <a:off x="6548443" y="7170064"/>
                  <a:ext cx="449317" cy="1176666"/>
                  <a:chOff x="7745769" y="3860834"/>
                  <a:chExt cx="449317" cy="1176666"/>
                </a:xfrm>
              </p:grpSpPr>
              <p:sp>
                <p:nvSpPr>
                  <p:cNvPr id="132" name="台形 131">
                    <a:extLst>
                      <a:ext uri="{FF2B5EF4-FFF2-40B4-BE49-F238E27FC236}">
                        <a16:creationId xmlns:a16="http://schemas.microsoft.com/office/drawing/2014/main" id="{4BCCD09D-7F44-45EF-8F44-FBECBCB8FBB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905102" y="4365271"/>
                    <a:ext cx="184121" cy="536012"/>
                  </a:xfrm>
                  <a:prstGeom prst="trapezoid">
                    <a:avLst>
                      <a:gd name="adj" fmla="val 18902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3" name="フリーフォーム: 図形 132">
                    <a:extLst>
                      <a:ext uri="{FF2B5EF4-FFF2-40B4-BE49-F238E27FC236}">
                        <a16:creationId xmlns:a16="http://schemas.microsoft.com/office/drawing/2014/main" id="{36C930A9-3010-404F-A387-84339BD076AB}"/>
                      </a:ext>
                    </a:extLst>
                  </p:cNvPr>
                  <p:cNvSpPr/>
                  <p:nvPr/>
                </p:nvSpPr>
                <p:spPr>
                  <a:xfrm>
                    <a:off x="7745769" y="4865211"/>
                    <a:ext cx="343610" cy="172289"/>
                  </a:xfrm>
                  <a:custGeom>
                    <a:avLst/>
                    <a:gdLst>
                      <a:gd name="connsiteX0" fmla="*/ 92869 w 415554"/>
                      <a:gd name="connsiteY0" fmla="*/ 0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16" fmla="*/ 92869 w 415554"/>
                      <a:gd name="connsiteY16" fmla="*/ 0 h 185737"/>
                      <a:gd name="connsiteX0" fmla="*/ 92869 w 415554"/>
                      <a:gd name="connsiteY0" fmla="*/ 796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17" fmla="*/ 92869 w 415554"/>
                      <a:gd name="connsiteY17" fmla="*/ 796 h 186533"/>
                      <a:gd name="connsiteX0" fmla="*/ 0 w 415554"/>
                      <a:gd name="connsiteY0" fmla="*/ 93665 h 186533"/>
                      <a:gd name="connsiteX1" fmla="*/ 93896 w 415554"/>
                      <a:gd name="connsiteY1" fmla="*/ 0 h 186533"/>
                      <a:gd name="connsiteX2" fmla="*/ 203774 w 415554"/>
                      <a:gd name="connsiteY2" fmla="*/ 796 h 186533"/>
                      <a:gd name="connsiteX3" fmla="*/ 220940 w 415554"/>
                      <a:gd name="connsiteY3" fmla="*/ 796 h 186533"/>
                      <a:gd name="connsiteX4" fmla="*/ 233621 w 415554"/>
                      <a:gd name="connsiteY4" fmla="*/ 11093 h 186533"/>
                      <a:gd name="connsiteX5" fmla="*/ 308980 w 415554"/>
                      <a:gd name="connsiteY5" fmla="*/ 28180 h 186533"/>
                      <a:gd name="connsiteX6" fmla="*/ 384339 w 415554"/>
                      <a:gd name="connsiteY6" fmla="*/ 11093 h 186533"/>
                      <a:gd name="connsiteX7" fmla="*/ 386521 w 415554"/>
                      <a:gd name="connsiteY7" fmla="*/ 9321 h 186533"/>
                      <a:gd name="connsiteX8" fmla="*/ 398771 w 415554"/>
                      <a:gd name="connsiteY8" fmla="*/ 17580 h 186533"/>
                      <a:gd name="connsiteX9" fmla="*/ 415554 w 415554"/>
                      <a:gd name="connsiteY9" fmla="*/ 58098 h 186533"/>
                      <a:gd name="connsiteX10" fmla="*/ 415554 w 415554"/>
                      <a:gd name="connsiteY10" fmla="*/ 162822 h 186533"/>
                      <a:gd name="connsiteX11" fmla="*/ 391843 w 415554"/>
                      <a:gd name="connsiteY11" fmla="*/ 186533 h 186533"/>
                      <a:gd name="connsiteX12" fmla="*/ 345384 w 415554"/>
                      <a:gd name="connsiteY12" fmla="*/ 186533 h 186533"/>
                      <a:gd name="connsiteX13" fmla="*/ 170183 w 415554"/>
                      <a:gd name="connsiteY13" fmla="*/ 186533 h 186533"/>
                      <a:gd name="connsiteX14" fmla="*/ 40379 w 415554"/>
                      <a:gd name="connsiteY14" fmla="*/ 186533 h 186533"/>
                      <a:gd name="connsiteX15" fmla="*/ 0 w 415554"/>
                      <a:gd name="connsiteY15" fmla="*/ 146154 h 186533"/>
                      <a:gd name="connsiteX16" fmla="*/ 0 w 415554"/>
                      <a:gd name="connsiteY16" fmla="*/ 93665 h 186533"/>
                      <a:gd name="connsiteX0" fmla="*/ 0 w 415554"/>
                      <a:gd name="connsiteY0" fmla="*/ 92869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  <a:gd name="connsiteX15" fmla="*/ 0 w 415554"/>
                      <a:gd name="connsiteY15" fmla="*/ 92869 h 185737"/>
                      <a:gd name="connsiteX0" fmla="*/ 0 w 415554"/>
                      <a:gd name="connsiteY0" fmla="*/ 145358 h 185737"/>
                      <a:gd name="connsiteX1" fmla="*/ 203774 w 415554"/>
                      <a:gd name="connsiteY1" fmla="*/ 0 h 185737"/>
                      <a:gd name="connsiteX2" fmla="*/ 220940 w 415554"/>
                      <a:gd name="connsiteY2" fmla="*/ 0 h 185737"/>
                      <a:gd name="connsiteX3" fmla="*/ 233621 w 415554"/>
                      <a:gd name="connsiteY3" fmla="*/ 10297 h 185737"/>
                      <a:gd name="connsiteX4" fmla="*/ 308980 w 415554"/>
                      <a:gd name="connsiteY4" fmla="*/ 27384 h 185737"/>
                      <a:gd name="connsiteX5" fmla="*/ 384339 w 415554"/>
                      <a:gd name="connsiteY5" fmla="*/ 10297 h 185737"/>
                      <a:gd name="connsiteX6" fmla="*/ 386521 w 415554"/>
                      <a:gd name="connsiteY6" fmla="*/ 8525 h 185737"/>
                      <a:gd name="connsiteX7" fmla="*/ 398771 w 415554"/>
                      <a:gd name="connsiteY7" fmla="*/ 16784 h 185737"/>
                      <a:gd name="connsiteX8" fmla="*/ 415554 w 415554"/>
                      <a:gd name="connsiteY8" fmla="*/ 57302 h 185737"/>
                      <a:gd name="connsiteX9" fmla="*/ 415554 w 415554"/>
                      <a:gd name="connsiteY9" fmla="*/ 162026 h 185737"/>
                      <a:gd name="connsiteX10" fmla="*/ 391843 w 415554"/>
                      <a:gd name="connsiteY10" fmla="*/ 185737 h 185737"/>
                      <a:gd name="connsiteX11" fmla="*/ 345384 w 415554"/>
                      <a:gd name="connsiteY11" fmla="*/ 185737 h 185737"/>
                      <a:gd name="connsiteX12" fmla="*/ 170183 w 415554"/>
                      <a:gd name="connsiteY12" fmla="*/ 185737 h 185737"/>
                      <a:gd name="connsiteX13" fmla="*/ 40379 w 415554"/>
                      <a:gd name="connsiteY13" fmla="*/ 185737 h 185737"/>
                      <a:gd name="connsiteX14" fmla="*/ 0 w 415554"/>
                      <a:gd name="connsiteY14" fmla="*/ 145358 h 185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15554" h="185737">
                        <a:moveTo>
                          <a:pt x="0" y="145358"/>
                        </a:moveTo>
                        <a:lnTo>
                          <a:pt x="203774" y="0"/>
                        </a:lnTo>
                        <a:lnTo>
                          <a:pt x="220940" y="0"/>
                        </a:lnTo>
                        <a:lnTo>
                          <a:pt x="233621" y="10297"/>
                        </a:lnTo>
                        <a:cubicBezTo>
                          <a:pt x="252907" y="20854"/>
                          <a:pt x="279551" y="27384"/>
                          <a:pt x="308980" y="27384"/>
                        </a:cubicBezTo>
                        <a:cubicBezTo>
                          <a:pt x="338410" y="27384"/>
                          <a:pt x="365053" y="20854"/>
                          <a:pt x="384339" y="10297"/>
                        </a:cubicBezTo>
                        <a:lnTo>
                          <a:pt x="386521" y="8525"/>
                        </a:lnTo>
                        <a:lnTo>
                          <a:pt x="398771" y="16784"/>
                        </a:lnTo>
                        <a:cubicBezTo>
                          <a:pt x="409140" y="27153"/>
                          <a:pt x="415554" y="41479"/>
                          <a:pt x="415554" y="57302"/>
                        </a:cubicBezTo>
                        <a:lnTo>
                          <a:pt x="415554" y="162026"/>
                        </a:lnTo>
                        <a:cubicBezTo>
                          <a:pt x="415554" y="175121"/>
                          <a:pt x="404938" y="185737"/>
                          <a:pt x="391843" y="185737"/>
                        </a:cubicBezTo>
                        <a:lnTo>
                          <a:pt x="345384" y="185737"/>
                        </a:lnTo>
                        <a:lnTo>
                          <a:pt x="170183" y="185737"/>
                        </a:lnTo>
                        <a:lnTo>
                          <a:pt x="40379" y="185737"/>
                        </a:lnTo>
                        <a:cubicBezTo>
                          <a:pt x="18078" y="185737"/>
                          <a:pt x="0" y="167659"/>
                          <a:pt x="0" y="14535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8" name="台形 802">
                    <a:extLst>
                      <a:ext uri="{FF2B5EF4-FFF2-40B4-BE49-F238E27FC236}">
                        <a16:creationId xmlns:a16="http://schemas.microsoft.com/office/drawing/2014/main" id="{DD4071E8-1C6F-40CD-8CBD-6F5B5ADA7C2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798506" y="3860834"/>
                    <a:ext cx="396580" cy="944102"/>
                  </a:xfrm>
                  <a:custGeom>
                    <a:avLst/>
                    <a:gdLst>
                      <a:gd name="connsiteX0" fmla="*/ 0 w 448307"/>
                      <a:gd name="connsiteY0" fmla="*/ 994795 h 994795"/>
                      <a:gd name="connsiteX1" fmla="*/ 60400 w 448307"/>
                      <a:gd name="connsiteY1" fmla="*/ 0 h 994795"/>
                      <a:gd name="connsiteX2" fmla="*/ 387907 w 448307"/>
                      <a:gd name="connsiteY2" fmla="*/ 0 h 994795"/>
                      <a:gd name="connsiteX3" fmla="*/ 448307 w 448307"/>
                      <a:gd name="connsiteY3" fmla="*/ 994795 h 994795"/>
                      <a:gd name="connsiteX4" fmla="*/ 0 w 448307"/>
                      <a:gd name="connsiteY4" fmla="*/ 994795 h 994795"/>
                      <a:gd name="connsiteX0" fmla="*/ 0 w 434301"/>
                      <a:gd name="connsiteY0" fmla="*/ 994795 h 1133355"/>
                      <a:gd name="connsiteX1" fmla="*/ 60400 w 434301"/>
                      <a:gd name="connsiteY1" fmla="*/ 0 h 1133355"/>
                      <a:gd name="connsiteX2" fmla="*/ 387907 w 434301"/>
                      <a:gd name="connsiteY2" fmla="*/ 0 h 1133355"/>
                      <a:gd name="connsiteX3" fmla="*/ 434301 w 434301"/>
                      <a:gd name="connsiteY3" fmla="*/ 1133355 h 1133355"/>
                      <a:gd name="connsiteX4" fmla="*/ 0 w 434301"/>
                      <a:gd name="connsiteY4" fmla="*/ 994795 h 11333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4301" h="1133355">
                        <a:moveTo>
                          <a:pt x="0" y="994795"/>
                        </a:moveTo>
                        <a:lnTo>
                          <a:pt x="60400" y="0"/>
                        </a:lnTo>
                        <a:lnTo>
                          <a:pt x="387907" y="0"/>
                        </a:lnTo>
                        <a:lnTo>
                          <a:pt x="434301" y="1133355"/>
                        </a:lnTo>
                        <a:lnTo>
                          <a:pt x="0" y="994795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24" name="四角形: 上の 2 つの角を丸める 123">
                <a:extLst>
                  <a:ext uri="{FF2B5EF4-FFF2-40B4-BE49-F238E27FC236}">
                    <a16:creationId xmlns:a16="http://schemas.microsoft.com/office/drawing/2014/main" id="{34383BED-AAB9-4523-AE12-6FC35D43C689}"/>
                  </a:ext>
                </a:extLst>
              </p:cNvPr>
              <p:cNvSpPr/>
              <p:nvPr/>
            </p:nvSpPr>
            <p:spPr>
              <a:xfrm>
                <a:off x="4641075" y="469642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82831329-78CA-4CE6-A3D5-FC09B4CAF931}"/>
                  </a:ext>
                </a:extLst>
              </p:cNvPr>
              <p:cNvSpPr/>
              <p:nvPr/>
            </p:nvSpPr>
            <p:spPr>
              <a:xfrm>
                <a:off x="4443413" y="4807745"/>
                <a:ext cx="621506" cy="526256"/>
              </a:xfrm>
              <a:custGeom>
                <a:avLst/>
                <a:gdLst>
                  <a:gd name="connsiteX0" fmla="*/ 635794 w 635794"/>
                  <a:gd name="connsiteY0" fmla="*/ 180975 h 547687"/>
                  <a:gd name="connsiteX1" fmla="*/ 261938 w 635794"/>
                  <a:gd name="connsiteY1" fmla="*/ 547687 h 547687"/>
                  <a:gd name="connsiteX2" fmla="*/ 0 w 635794"/>
                  <a:gd name="connsiteY2" fmla="*/ 221456 h 547687"/>
                  <a:gd name="connsiteX3" fmla="*/ 119063 w 635794"/>
                  <a:gd name="connsiteY3" fmla="*/ 138112 h 547687"/>
                  <a:gd name="connsiteX4" fmla="*/ 271463 w 635794"/>
                  <a:gd name="connsiteY4" fmla="*/ 254794 h 547687"/>
                  <a:gd name="connsiteX5" fmla="*/ 469106 w 635794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57175 w 621506"/>
                  <a:gd name="connsiteY4" fmla="*/ 254794 h 547687"/>
                  <a:gd name="connsiteX5" fmla="*/ 454818 w 621506"/>
                  <a:gd name="connsiteY5" fmla="*/ 0 h 547687"/>
                  <a:gd name="connsiteX0" fmla="*/ 621506 w 621506"/>
                  <a:gd name="connsiteY0" fmla="*/ 180975 h 547687"/>
                  <a:gd name="connsiteX1" fmla="*/ 247650 w 621506"/>
                  <a:gd name="connsiteY1" fmla="*/ 547687 h 547687"/>
                  <a:gd name="connsiteX2" fmla="*/ 0 w 621506"/>
                  <a:gd name="connsiteY2" fmla="*/ 240506 h 547687"/>
                  <a:gd name="connsiteX3" fmla="*/ 104775 w 621506"/>
                  <a:gd name="connsiteY3" fmla="*/ 138112 h 547687"/>
                  <a:gd name="connsiteX4" fmla="*/ 261938 w 621506"/>
                  <a:gd name="connsiteY4" fmla="*/ 271463 h 547687"/>
                  <a:gd name="connsiteX5" fmla="*/ 454818 w 621506"/>
                  <a:gd name="connsiteY5" fmla="*/ 0 h 547687"/>
                  <a:gd name="connsiteX0" fmla="*/ 621506 w 621506"/>
                  <a:gd name="connsiteY0" fmla="*/ 180975 h 514349"/>
                  <a:gd name="connsiteX1" fmla="*/ 271463 w 621506"/>
                  <a:gd name="connsiteY1" fmla="*/ 514349 h 514349"/>
                  <a:gd name="connsiteX2" fmla="*/ 0 w 621506"/>
                  <a:gd name="connsiteY2" fmla="*/ 240506 h 514349"/>
                  <a:gd name="connsiteX3" fmla="*/ 104775 w 621506"/>
                  <a:gd name="connsiteY3" fmla="*/ 138112 h 514349"/>
                  <a:gd name="connsiteX4" fmla="*/ 261938 w 621506"/>
                  <a:gd name="connsiteY4" fmla="*/ 271463 h 514349"/>
                  <a:gd name="connsiteX5" fmla="*/ 454818 w 621506"/>
                  <a:gd name="connsiteY5" fmla="*/ 0 h 514349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  <a:gd name="connsiteX0" fmla="*/ 621506 w 621506"/>
                  <a:gd name="connsiteY0" fmla="*/ 180975 h 526256"/>
                  <a:gd name="connsiteX1" fmla="*/ 271463 w 621506"/>
                  <a:gd name="connsiteY1" fmla="*/ 526256 h 526256"/>
                  <a:gd name="connsiteX2" fmla="*/ 0 w 621506"/>
                  <a:gd name="connsiteY2" fmla="*/ 240506 h 526256"/>
                  <a:gd name="connsiteX3" fmla="*/ 104775 w 621506"/>
                  <a:gd name="connsiteY3" fmla="*/ 138112 h 526256"/>
                  <a:gd name="connsiteX4" fmla="*/ 261938 w 621506"/>
                  <a:gd name="connsiteY4" fmla="*/ 271463 h 526256"/>
                  <a:gd name="connsiteX5" fmla="*/ 454818 w 621506"/>
                  <a:gd name="connsiteY5" fmla="*/ 0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1506" h="526256">
                    <a:moveTo>
                      <a:pt x="621506" y="180975"/>
                    </a:moveTo>
                    <a:lnTo>
                      <a:pt x="271463" y="526256"/>
                    </a:lnTo>
                    <a:lnTo>
                      <a:pt x="0" y="240506"/>
                    </a:lnTo>
                    <a:lnTo>
                      <a:pt x="104775" y="138112"/>
                    </a:lnTo>
                    <a:lnTo>
                      <a:pt x="261938" y="271463"/>
                    </a:lnTo>
                    <a:lnTo>
                      <a:pt x="454818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F7D5673A-7C47-478A-AB9C-28113B75B84D}"/>
                  </a:ext>
                </a:extLst>
              </p:cNvPr>
              <p:cNvSpPr/>
              <p:nvPr/>
            </p:nvSpPr>
            <p:spPr>
              <a:xfrm rot="20376193">
                <a:off x="4634850" y="4706614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39E7B950-7DDD-4451-92EB-4CE84587F3D8}"/>
                  </a:ext>
                </a:extLst>
              </p:cNvPr>
              <p:cNvSpPr/>
              <p:nvPr/>
            </p:nvSpPr>
            <p:spPr>
              <a:xfrm rot="10800000">
                <a:off x="4933880" y="3611205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1928780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popc00_自転車から降りて通行</dc:title>
  <dc:subject>popc00_自転車から降りて通行</dc:subject>
  <dc:creator>でじけろお</dc:creator>
  <cp:lastModifiedBy/>
  <cp:revision>1</cp:revision>
  <dcterms:created xsi:type="dcterms:W3CDTF">2014-12-04T06:28:15Z</dcterms:created>
  <dcterms:modified xsi:type="dcterms:W3CDTF">2020-10-19T05:06:09Z</dcterms:modified>
  <cp:version>1</cp:version>
</cp:coreProperties>
</file>